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C1A2A7-D774-4182-F82C-02A332E6A313}" v="24" dt="2023-05-22T07:34:50.3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6024" y="2222031"/>
            <a:ext cx="7478395" cy="12446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2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495196" y="2401571"/>
            <a:ext cx="383540" cy="542290"/>
          </a:xfrm>
          <a:custGeom>
            <a:avLst/>
            <a:gdLst/>
            <a:ahLst/>
            <a:cxnLst/>
            <a:rect l="l" t="t" r="r" b="b"/>
            <a:pathLst>
              <a:path w="383539" h="542289">
                <a:moveTo>
                  <a:pt x="191653" y="541855"/>
                </a:moveTo>
                <a:lnTo>
                  <a:pt x="147659" y="509809"/>
                </a:lnTo>
                <a:lnTo>
                  <a:pt x="120137" y="474490"/>
                </a:lnTo>
                <a:lnTo>
                  <a:pt x="91520" y="430519"/>
                </a:lnTo>
                <a:lnTo>
                  <a:pt x="63752" y="381053"/>
                </a:lnTo>
                <a:lnTo>
                  <a:pt x="38773" y="329252"/>
                </a:lnTo>
                <a:lnTo>
                  <a:pt x="18527" y="278273"/>
                </a:lnTo>
                <a:lnTo>
                  <a:pt x="4955" y="231276"/>
                </a:lnTo>
                <a:lnTo>
                  <a:pt x="0" y="191419"/>
                </a:lnTo>
                <a:lnTo>
                  <a:pt x="5060" y="147515"/>
                </a:lnTo>
                <a:lnTo>
                  <a:pt x="19477" y="107219"/>
                </a:lnTo>
                <a:lnTo>
                  <a:pt x="42098" y="71678"/>
                </a:lnTo>
                <a:lnTo>
                  <a:pt x="71777" y="42039"/>
                </a:lnTo>
                <a:lnTo>
                  <a:pt x="107361" y="19448"/>
                </a:lnTo>
                <a:lnTo>
                  <a:pt x="147703" y="5053"/>
                </a:lnTo>
                <a:lnTo>
                  <a:pt x="191653" y="0"/>
                </a:lnTo>
                <a:lnTo>
                  <a:pt x="235624" y="5053"/>
                </a:lnTo>
                <a:lnTo>
                  <a:pt x="275981" y="19448"/>
                </a:lnTo>
                <a:lnTo>
                  <a:pt x="311576" y="42039"/>
                </a:lnTo>
                <a:lnTo>
                  <a:pt x="325586" y="56028"/>
                </a:lnTo>
                <a:lnTo>
                  <a:pt x="191653" y="56028"/>
                </a:lnTo>
                <a:lnTo>
                  <a:pt x="148812" y="62927"/>
                </a:lnTo>
                <a:lnTo>
                  <a:pt x="111605" y="82143"/>
                </a:lnTo>
                <a:lnTo>
                  <a:pt x="82264" y="111448"/>
                </a:lnTo>
                <a:lnTo>
                  <a:pt x="63023" y="148615"/>
                </a:lnTo>
                <a:lnTo>
                  <a:pt x="56113" y="191419"/>
                </a:lnTo>
                <a:lnTo>
                  <a:pt x="63023" y="234195"/>
                </a:lnTo>
                <a:lnTo>
                  <a:pt x="82264" y="271345"/>
                </a:lnTo>
                <a:lnTo>
                  <a:pt x="111605" y="300641"/>
                </a:lnTo>
                <a:lnTo>
                  <a:pt x="148812" y="319854"/>
                </a:lnTo>
                <a:lnTo>
                  <a:pt x="191653" y="326753"/>
                </a:lnTo>
                <a:lnTo>
                  <a:pt x="345317" y="326753"/>
                </a:lnTo>
                <a:lnTo>
                  <a:pt x="344318" y="329252"/>
                </a:lnTo>
                <a:lnTo>
                  <a:pt x="319207" y="381053"/>
                </a:lnTo>
                <a:lnTo>
                  <a:pt x="291333" y="430519"/>
                </a:lnTo>
                <a:lnTo>
                  <a:pt x="262670" y="474490"/>
                </a:lnTo>
                <a:lnTo>
                  <a:pt x="235187" y="509809"/>
                </a:lnTo>
                <a:lnTo>
                  <a:pt x="210858" y="533317"/>
                </a:lnTo>
                <a:lnTo>
                  <a:pt x="191653" y="541855"/>
                </a:lnTo>
                <a:close/>
              </a:path>
              <a:path w="383539" h="542289">
                <a:moveTo>
                  <a:pt x="345317" y="326753"/>
                </a:moveTo>
                <a:lnTo>
                  <a:pt x="191653" y="326753"/>
                </a:lnTo>
                <a:lnTo>
                  <a:pt x="234522" y="319854"/>
                </a:lnTo>
                <a:lnTo>
                  <a:pt x="271746" y="300641"/>
                </a:lnTo>
                <a:lnTo>
                  <a:pt x="301095" y="271345"/>
                </a:lnTo>
                <a:lnTo>
                  <a:pt x="320340" y="234195"/>
                </a:lnTo>
                <a:lnTo>
                  <a:pt x="327250" y="191419"/>
                </a:lnTo>
                <a:lnTo>
                  <a:pt x="320340" y="148615"/>
                </a:lnTo>
                <a:lnTo>
                  <a:pt x="301095" y="111448"/>
                </a:lnTo>
                <a:lnTo>
                  <a:pt x="271746" y="82143"/>
                </a:lnTo>
                <a:lnTo>
                  <a:pt x="234522" y="62927"/>
                </a:lnTo>
                <a:lnTo>
                  <a:pt x="191653" y="56028"/>
                </a:lnTo>
                <a:lnTo>
                  <a:pt x="325586" y="56028"/>
                </a:lnTo>
                <a:lnTo>
                  <a:pt x="341260" y="71678"/>
                </a:lnTo>
                <a:lnTo>
                  <a:pt x="363885" y="107219"/>
                </a:lnTo>
                <a:lnTo>
                  <a:pt x="378303" y="147515"/>
                </a:lnTo>
                <a:lnTo>
                  <a:pt x="383364" y="191419"/>
                </a:lnTo>
                <a:lnTo>
                  <a:pt x="378368" y="231276"/>
                </a:lnTo>
                <a:lnTo>
                  <a:pt x="364696" y="278273"/>
                </a:lnTo>
                <a:lnTo>
                  <a:pt x="345317" y="326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571" y="3002284"/>
            <a:ext cx="134614" cy="13440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2407900" y="2396661"/>
            <a:ext cx="383540" cy="542290"/>
          </a:xfrm>
          <a:custGeom>
            <a:avLst/>
            <a:gdLst/>
            <a:ahLst/>
            <a:cxnLst/>
            <a:rect l="l" t="t" r="r" b="b"/>
            <a:pathLst>
              <a:path w="383540" h="542289">
                <a:moveTo>
                  <a:pt x="191768" y="541912"/>
                </a:moveTo>
                <a:lnTo>
                  <a:pt x="147737" y="509867"/>
                </a:lnTo>
                <a:lnTo>
                  <a:pt x="120197" y="474548"/>
                </a:lnTo>
                <a:lnTo>
                  <a:pt x="91564" y="430577"/>
                </a:lnTo>
                <a:lnTo>
                  <a:pt x="63781" y="381111"/>
                </a:lnTo>
                <a:lnTo>
                  <a:pt x="38790" y="329309"/>
                </a:lnTo>
                <a:lnTo>
                  <a:pt x="18535" y="278331"/>
                </a:lnTo>
                <a:lnTo>
                  <a:pt x="4957" y="231334"/>
                </a:lnTo>
                <a:lnTo>
                  <a:pt x="0" y="191477"/>
                </a:lnTo>
                <a:lnTo>
                  <a:pt x="5064" y="147570"/>
                </a:lnTo>
                <a:lnTo>
                  <a:pt x="19489" y="107266"/>
                </a:lnTo>
                <a:lnTo>
                  <a:pt x="42126" y="71713"/>
                </a:lnTo>
                <a:lnTo>
                  <a:pt x="71822" y="42062"/>
                </a:lnTo>
                <a:lnTo>
                  <a:pt x="107429" y="19460"/>
                </a:lnTo>
                <a:lnTo>
                  <a:pt x="147794" y="5056"/>
                </a:lnTo>
                <a:lnTo>
                  <a:pt x="191768" y="0"/>
                </a:lnTo>
                <a:lnTo>
                  <a:pt x="235721" y="5056"/>
                </a:lnTo>
                <a:lnTo>
                  <a:pt x="276071" y="19460"/>
                </a:lnTo>
                <a:lnTo>
                  <a:pt x="311667" y="42062"/>
                </a:lnTo>
                <a:lnTo>
                  <a:pt x="325709" y="56085"/>
                </a:lnTo>
                <a:lnTo>
                  <a:pt x="191768" y="56085"/>
                </a:lnTo>
                <a:lnTo>
                  <a:pt x="148899" y="62985"/>
                </a:lnTo>
                <a:lnTo>
                  <a:pt x="111675" y="82201"/>
                </a:lnTo>
                <a:lnTo>
                  <a:pt x="82326" y="111505"/>
                </a:lnTo>
                <a:lnTo>
                  <a:pt x="63081" y="148673"/>
                </a:lnTo>
                <a:lnTo>
                  <a:pt x="56171" y="191477"/>
                </a:lnTo>
                <a:lnTo>
                  <a:pt x="63081" y="234253"/>
                </a:lnTo>
                <a:lnTo>
                  <a:pt x="82326" y="271403"/>
                </a:lnTo>
                <a:lnTo>
                  <a:pt x="111675" y="300699"/>
                </a:lnTo>
                <a:lnTo>
                  <a:pt x="148899" y="319911"/>
                </a:lnTo>
                <a:lnTo>
                  <a:pt x="191768" y="326811"/>
                </a:lnTo>
                <a:lnTo>
                  <a:pt x="345420" y="326811"/>
                </a:lnTo>
                <a:lnTo>
                  <a:pt x="344421" y="329309"/>
                </a:lnTo>
                <a:lnTo>
                  <a:pt x="319303" y="381111"/>
                </a:lnTo>
                <a:lnTo>
                  <a:pt x="291425" y="430577"/>
                </a:lnTo>
                <a:lnTo>
                  <a:pt x="262760" y="474548"/>
                </a:lnTo>
                <a:lnTo>
                  <a:pt x="235280" y="509867"/>
                </a:lnTo>
                <a:lnTo>
                  <a:pt x="210958" y="533375"/>
                </a:lnTo>
                <a:lnTo>
                  <a:pt x="191768" y="541912"/>
                </a:lnTo>
                <a:close/>
              </a:path>
              <a:path w="383540" h="542289">
                <a:moveTo>
                  <a:pt x="345420" y="326811"/>
                </a:moveTo>
                <a:lnTo>
                  <a:pt x="191768" y="326811"/>
                </a:lnTo>
                <a:lnTo>
                  <a:pt x="234609" y="319911"/>
                </a:lnTo>
                <a:lnTo>
                  <a:pt x="271816" y="300699"/>
                </a:lnTo>
                <a:lnTo>
                  <a:pt x="301157" y="271403"/>
                </a:lnTo>
                <a:lnTo>
                  <a:pt x="320398" y="234253"/>
                </a:lnTo>
                <a:lnTo>
                  <a:pt x="327308" y="191477"/>
                </a:lnTo>
                <a:lnTo>
                  <a:pt x="320398" y="148673"/>
                </a:lnTo>
                <a:lnTo>
                  <a:pt x="301157" y="111505"/>
                </a:lnTo>
                <a:lnTo>
                  <a:pt x="271816" y="82201"/>
                </a:lnTo>
                <a:lnTo>
                  <a:pt x="234609" y="62985"/>
                </a:lnTo>
                <a:lnTo>
                  <a:pt x="191768" y="56085"/>
                </a:lnTo>
                <a:lnTo>
                  <a:pt x="325709" y="56085"/>
                </a:lnTo>
                <a:lnTo>
                  <a:pt x="341358" y="71713"/>
                </a:lnTo>
                <a:lnTo>
                  <a:pt x="363991" y="107266"/>
                </a:lnTo>
                <a:lnTo>
                  <a:pt x="378415" y="147570"/>
                </a:lnTo>
                <a:lnTo>
                  <a:pt x="383479" y="191477"/>
                </a:lnTo>
                <a:lnTo>
                  <a:pt x="378482" y="231334"/>
                </a:lnTo>
                <a:lnTo>
                  <a:pt x="364805" y="278331"/>
                </a:lnTo>
                <a:lnTo>
                  <a:pt x="345420" y="32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2332" y="2997433"/>
            <a:ext cx="134614" cy="13440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5829736" y="3051786"/>
            <a:ext cx="129539" cy="38735"/>
          </a:xfrm>
          <a:custGeom>
            <a:avLst/>
            <a:gdLst/>
            <a:ahLst/>
            <a:cxnLst/>
            <a:rect l="l" t="t" r="r" b="b"/>
            <a:pathLst>
              <a:path w="129539" h="38735">
                <a:moveTo>
                  <a:pt x="120961" y="38353"/>
                </a:moveTo>
                <a:lnTo>
                  <a:pt x="111648" y="38353"/>
                </a:lnTo>
                <a:lnTo>
                  <a:pt x="7462" y="34598"/>
                </a:lnTo>
                <a:lnTo>
                  <a:pt x="0" y="26569"/>
                </a:lnTo>
                <a:lnTo>
                  <a:pt x="752" y="7451"/>
                </a:lnTo>
                <a:lnTo>
                  <a:pt x="8850" y="0"/>
                </a:lnTo>
                <a:lnTo>
                  <a:pt x="121771" y="4100"/>
                </a:lnTo>
                <a:lnTo>
                  <a:pt x="129292" y="12071"/>
                </a:lnTo>
                <a:lnTo>
                  <a:pt x="128655" y="31017"/>
                </a:lnTo>
                <a:lnTo>
                  <a:pt x="120961" y="38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7949" y="2018154"/>
            <a:ext cx="6196419" cy="1465047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2351728" y="3050342"/>
            <a:ext cx="128905" cy="39370"/>
          </a:xfrm>
          <a:custGeom>
            <a:avLst/>
            <a:gdLst/>
            <a:ahLst/>
            <a:cxnLst/>
            <a:rect l="l" t="t" r="r" b="b"/>
            <a:pathLst>
              <a:path w="128904" h="39369">
                <a:moveTo>
                  <a:pt x="120788" y="39161"/>
                </a:moveTo>
                <a:lnTo>
                  <a:pt x="111243" y="39161"/>
                </a:lnTo>
                <a:lnTo>
                  <a:pt x="89315" y="38869"/>
                </a:lnTo>
                <a:lnTo>
                  <a:pt x="41469" y="36530"/>
                </a:lnTo>
                <a:lnTo>
                  <a:pt x="3984" y="28324"/>
                </a:lnTo>
                <a:lnTo>
                  <a:pt x="0" y="15710"/>
                </a:lnTo>
                <a:lnTo>
                  <a:pt x="1954" y="9121"/>
                </a:lnTo>
                <a:lnTo>
                  <a:pt x="6132" y="3978"/>
                </a:lnTo>
                <a:lnTo>
                  <a:pt x="11958" y="773"/>
                </a:lnTo>
                <a:lnTo>
                  <a:pt x="18858" y="0"/>
                </a:lnTo>
                <a:lnTo>
                  <a:pt x="43804" y="1980"/>
                </a:lnTo>
                <a:lnTo>
                  <a:pt x="67567" y="3407"/>
                </a:lnTo>
                <a:lnTo>
                  <a:pt x="90072" y="4272"/>
                </a:lnTo>
                <a:lnTo>
                  <a:pt x="120788" y="4563"/>
                </a:lnTo>
                <a:lnTo>
                  <a:pt x="128540" y="12303"/>
                </a:lnTo>
                <a:lnTo>
                  <a:pt x="128540" y="31421"/>
                </a:lnTo>
                <a:lnTo>
                  <a:pt x="120788" y="39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83750" y="3"/>
            <a:ext cx="4504248" cy="514349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143503"/>
            <a:ext cx="4466904" cy="5143496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8284876" y="6750504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3124" y="3828"/>
                </a:moveTo>
                <a:lnTo>
                  <a:pt x="3124" y="1348"/>
                </a:lnTo>
                <a:lnTo>
                  <a:pt x="0" y="0"/>
                </a:lnTo>
                <a:lnTo>
                  <a:pt x="3124" y="3828"/>
                </a:lnTo>
                <a:close/>
              </a:path>
            </a:pathLst>
          </a:custGeom>
          <a:solidFill>
            <a:srgbClr val="4A8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10317" y="6537534"/>
            <a:ext cx="7480100" cy="374177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-534" y="-1344"/>
            <a:ext cx="3124657" cy="40748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2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697" y="-142660"/>
            <a:ext cx="16514580" cy="2853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sv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sv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s.com.au/guide/article/2017/01/19/youve-never-heard-worlds-most-poached-creature" TargetMode="External"/><Relationship Id="rId2" Type="http://schemas.openxmlformats.org/officeDocument/2006/relationships/hyperlink" Target="http://www.scmp.com/news/hong-kong/health-environment/article/2162999/consider-alternatives-pangolin-scales-tradit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iencedirect.com/science/article/pii/B9780128155073000034#%3A~%3Atext%3DAs%20predators%20of%20ants%20and%20termites%2C%20pangolins%20perform%2Cmatter%20and%20aeration%2C%252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Relationship Id="rId1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12" Type="http://schemas.openxmlformats.org/officeDocument/2006/relationships/image" Target="../media/image57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g"/><Relationship Id="rId11" Type="http://schemas.openxmlformats.org/officeDocument/2006/relationships/image" Target="../media/image56.pn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19563" y="9847643"/>
            <a:ext cx="414655" cy="439420"/>
          </a:xfrm>
          <a:custGeom>
            <a:avLst/>
            <a:gdLst/>
            <a:ahLst/>
            <a:cxnLst/>
            <a:rect l="l" t="t" r="r" b="b"/>
            <a:pathLst>
              <a:path w="414654" h="439420">
                <a:moveTo>
                  <a:pt x="108089" y="139014"/>
                </a:moveTo>
                <a:lnTo>
                  <a:pt x="107848" y="138772"/>
                </a:lnTo>
                <a:lnTo>
                  <a:pt x="107391" y="138544"/>
                </a:lnTo>
                <a:lnTo>
                  <a:pt x="107619" y="138772"/>
                </a:lnTo>
                <a:lnTo>
                  <a:pt x="108089" y="139014"/>
                </a:lnTo>
                <a:close/>
              </a:path>
              <a:path w="414654" h="439420">
                <a:moveTo>
                  <a:pt x="108788" y="139471"/>
                </a:moveTo>
                <a:lnTo>
                  <a:pt x="108089" y="139014"/>
                </a:lnTo>
                <a:lnTo>
                  <a:pt x="108318" y="139242"/>
                </a:lnTo>
                <a:lnTo>
                  <a:pt x="108788" y="139471"/>
                </a:lnTo>
                <a:close/>
              </a:path>
              <a:path w="414654" h="439420">
                <a:moveTo>
                  <a:pt x="175285" y="321665"/>
                </a:moveTo>
                <a:lnTo>
                  <a:pt x="174764" y="321081"/>
                </a:lnTo>
                <a:lnTo>
                  <a:pt x="175285" y="321665"/>
                </a:lnTo>
                <a:close/>
              </a:path>
              <a:path w="414654" h="439420">
                <a:moveTo>
                  <a:pt x="175717" y="322148"/>
                </a:moveTo>
                <a:lnTo>
                  <a:pt x="175285" y="321665"/>
                </a:lnTo>
                <a:lnTo>
                  <a:pt x="175463" y="322021"/>
                </a:lnTo>
                <a:lnTo>
                  <a:pt x="175717" y="322148"/>
                </a:lnTo>
                <a:close/>
              </a:path>
              <a:path w="414654" h="439420">
                <a:moveTo>
                  <a:pt x="345922" y="439369"/>
                </a:moveTo>
                <a:lnTo>
                  <a:pt x="342747" y="430834"/>
                </a:lnTo>
                <a:lnTo>
                  <a:pt x="340423" y="424522"/>
                </a:lnTo>
                <a:lnTo>
                  <a:pt x="338035" y="418236"/>
                </a:lnTo>
                <a:lnTo>
                  <a:pt x="322122" y="378714"/>
                </a:lnTo>
                <a:lnTo>
                  <a:pt x="303009" y="338048"/>
                </a:lnTo>
                <a:lnTo>
                  <a:pt x="277241" y="302120"/>
                </a:lnTo>
                <a:lnTo>
                  <a:pt x="249872" y="267804"/>
                </a:lnTo>
                <a:lnTo>
                  <a:pt x="219925" y="233324"/>
                </a:lnTo>
                <a:lnTo>
                  <a:pt x="192811" y="207543"/>
                </a:lnTo>
                <a:lnTo>
                  <a:pt x="181749" y="197548"/>
                </a:lnTo>
                <a:lnTo>
                  <a:pt x="143167" y="164198"/>
                </a:lnTo>
                <a:lnTo>
                  <a:pt x="108788" y="139941"/>
                </a:lnTo>
                <a:lnTo>
                  <a:pt x="74079" y="118287"/>
                </a:lnTo>
                <a:lnTo>
                  <a:pt x="62230" y="111633"/>
                </a:lnTo>
                <a:lnTo>
                  <a:pt x="56349" y="108254"/>
                </a:lnTo>
                <a:lnTo>
                  <a:pt x="39077" y="98056"/>
                </a:lnTo>
                <a:lnTo>
                  <a:pt x="37668" y="96888"/>
                </a:lnTo>
                <a:lnTo>
                  <a:pt x="34391" y="94538"/>
                </a:lnTo>
                <a:lnTo>
                  <a:pt x="30645" y="92202"/>
                </a:lnTo>
                <a:lnTo>
                  <a:pt x="27368" y="89395"/>
                </a:lnTo>
                <a:lnTo>
                  <a:pt x="21755" y="85648"/>
                </a:lnTo>
                <a:lnTo>
                  <a:pt x="19659" y="84480"/>
                </a:lnTo>
                <a:lnTo>
                  <a:pt x="14744" y="81203"/>
                </a:lnTo>
                <a:lnTo>
                  <a:pt x="11226" y="79565"/>
                </a:lnTo>
                <a:lnTo>
                  <a:pt x="7950" y="81673"/>
                </a:lnTo>
                <a:lnTo>
                  <a:pt x="5143" y="83540"/>
                </a:lnTo>
                <a:lnTo>
                  <a:pt x="4914" y="87058"/>
                </a:lnTo>
                <a:lnTo>
                  <a:pt x="5613" y="90335"/>
                </a:lnTo>
                <a:lnTo>
                  <a:pt x="4686" y="90335"/>
                </a:lnTo>
                <a:lnTo>
                  <a:pt x="939" y="93611"/>
                </a:lnTo>
                <a:lnTo>
                  <a:pt x="0" y="95008"/>
                </a:lnTo>
                <a:lnTo>
                  <a:pt x="0" y="97116"/>
                </a:lnTo>
                <a:lnTo>
                  <a:pt x="1409" y="102031"/>
                </a:lnTo>
                <a:lnTo>
                  <a:pt x="7251" y="113728"/>
                </a:lnTo>
                <a:lnTo>
                  <a:pt x="11226" y="119583"/>
                </a:lnTo>
                <a:lnTo>
                  <a:pt x="15011" y="125260"/>
                </a:lnTo>
                <a:lnTo>
                  <a:pt x="18872" y="131216"/>
                </a:lnTo>
                <a:lnTo>
                  <a:pt x="22783" y="137375"/>
                </a:lnTo>
                <a:lnTo>
                  <a:pt x="26657" y="143700"/>
                </a:lnTo>
                <a:lnTo>
                  <a:pt x="30416" y="150241"/>
                </a:lnTo>
                <a:lnTo>
                  <a:pt x="47955" y="175514"/>
                </a:lnTo>
                <a:lnTo>
                  <a:pt x="75006" y="209892"/>
                </a:lnTo>
                <a:lnTo>
                  <a:pt x="106387" y="244881"/>
                </a:lnTo>
                <a:lnTo>
                  <a:pt x="109601" y="248335"/>
                </a:lnTo>
                <a:lnTo>
                  <a:pt x="114846" y="254063"/>
                </a:lnTo>
                <a:lnTo>
                  <a:pt x="120040" y="259829"/>
                </a:lnTo>
                <a:lnTo>
                  <a:pt x="134188" y="275755"/>
                </a:lnTo>
                <a:lnTo>
                  <a:pt x="152400" y="295960"/>
                </a:lnTo>
                <a:lnTo>
                  <a:pt x="161429" y="306095"/>
                </a:lnTo>
                <a:lnTo>
                  <a:pt x="162356" y="307035"/>
                </a:lnTo>
                <a:lnTo>
                  <a:pt x="162839" y="307746"/>
                </a:lnTo>
                <a:lnTo>
                  <a:pt x="164465" y="309372"/>
                </a:lnTo>
                <a:lnTo>
                  <a:pt x="164706" y="309841"/>
                </a:lnTo>
                <a:lnTo>
                  <a:pt x="166814" y="311950"/>
                </a:lnTo>
                <a:lnTo>
                  <a:pt x="167043" y="312420"/>
                </a:lnTo>
                <a:lnTo>
                  <a:pt x="167513" y="312661"/>
                </a:lnTo>
                <a:lnTo>
                  <a:pt x="167741" y="313118"/>
                </a:lnTo>
                <a:lnTo>
                  <a:pt x="167271" y="312661"/>
                </a:lnTo>
                <a:lnTo>
                  <a:pt x="167665" y="313118"/>
                </a:lnTo>
                <a:lnTo>
                  <a:pt x="169621" y="315468"/>
                </a:lnTo>
                <a:lnTo>
                  <a:pt x="173875" y="320141"/>
                </a:lnTo>
                <a:lnTo>
                  <a:pt x="174294" y="320611"/>
                </a:lnTo>
                <a:lnTo>
                  <a:pt x="174294" y="320382"/>
                </a:lnTo>
                <a:lnTo>
                  <a:pt x="174993" y="321081"/>
                </a:lnTo>
                <a:lnTo>
                  <a:pt x="175463" y="321779"/>
                </a:lnTo>
                <a:lnTo>
                  <a:pt x="175831" y="322148"/>
                </a:lnTo>
                <a:lnTo>
                  <a:pt x="178968" y="325755"/>
                </a:lnTo>
                <a:lnTo>
                  <a:pt x="182956" y="330441"/>
                </a:lnTo>
                <a:lnTo>
                  <a:pt x="187159" y="335127"/>
                </a:lnTo>
                <a:lnTo>
                  <a:pt x="215239" y="371157"/>
                </a:lnTo>
                <a:lnTo>
                  <a:pt x="219684" y="377710"/>
                </a:lnTo>
                <a:lnTo>
                  <a:pt x="224358" y="384263"/>
                </a:lnTo>
                <a:lnTo>
                  <a:pt x="228803" y="390817"/>
                </a:lnTo>
                <a:lnTo>
                  <a:pt x="238163" y="403923"/>
                </a:lnTo>
                <a:lnTo>
                  <a:pt x="243078" y="410248"/>
                </a:lnTo>
                <a:lnTo>
                  <a:pt x="247599" y="416217"/>
                </a:lnTo>
                <a:lnTo>
                  <a:pt x="256565" y="428142"/>
                </a:lnTo>
                <a:lnTo>
                  <a:pt x="261086" y="434111"/>
                </a:lnTo>
                <a:lnTo>
                  <a:pt x="265137" y="439369"/>
                </a:lnTo>
                <a:lnTo>
                  <a:pt x="345922" y="439369"/>
                </a:lnTo>
                <a:close/>
              </a:path>
              <a:path w="414654" h="439420">
                <a:moveTo>
                  <a:pt x="414426" y="439369"/>
                </a:moveTo>
                <a:lnTo>
                  <a:pt x="414299" y="428142"/>
                </a:lnTo>
                <a:lnTo>
                  <a:pt x="413893" y="418236"/>
                </a:lnTo>
                <a:lnTo>
                  <a:pt x="414007" y="377710"/>
                </a:lnTo>
                <a:lnTo>
                  <a:pt x="410591" y="329971"/>
                </a:lnTo>
                <a:lnTo>
                  <a:pt x="405269" y="288925"/>
                </a:lnTo>
                <a:lnTo>
                  <a:pt x="397230" y="246659"/>
                </a:lnTo>
                <a:lnTo>
                  <a:pt x="386943" y="203962"/>
                </a:lnTo>
                <a:lnTo>
                  <a:pt x="374802" y="161937"/>
                </a:lnTo>
                <a:lnTo>
                  <a:pt x="367055" y="137375"/>
                </a:lnTo>
                <a:lnTo>
                  <a:pt x="364261" y="128600"/>
                </a:lnTo>
                <a:lnTo>
                  <a:pt x="350469" y="91821"/>
                </a:lnTo>
                <a:lnTo>
                  <a:pt x="350469" y="217868"/>
                </a:lnTo>
                <a:lnTo>
                  <a:pt x="350469" y="218338"/>
                </a:lnTo>
                <a:lnTo>
                  <a:pt x="350227" y="218109"/>
                </a:lnTo>
                <a:lnTo>
                  <a:pt x="350227" y="217411"/>
                </a:lnTo>
                <a:lnTo>
                  <a:pt x="350469" y="217868"/>
                </a:lnTo>
                <a:lnTo>
                  <a:pt x="350469" y="91821"/>
                </a:lnTo>
                <a:lnTo>
                  <a:pt x="330695" y="48920"/>
                </a:lnTo>
                <a:lnTo>
                  <a:pt x="318414" y="26670"/>
                </a:lnTo>
                <a:lnTo>
                  <a:pt x="316077" y="22694"/>
                </a:lnTo>
                <a:lnTo>
                  <a:pt x="313740" y="18948"/>
                </a:lnTo>
                <a:lnTo>
                  <a:pt x="311162" y="15214"/>
                </a:lnTo>
                <a:lnTo>
                  <a:pt x="308825" y="11226"/>
                </a:lnTo>
                <a:lnTo>
                  <a:pt x="306019" y="7480"/>
                </a:lnTo>
                <a:lnTo>
                  <a:pt x="303212" y="3975"/>
                </a:lnTo>
                <a:lnTo>
                  <a:pt x="299935" y="0"/>
                </a:lnTo>
                <a:lnTo>
                  <a:pt x="294081" y="1866"/>
                </a:lnTo>
                <a:lnTo>
                  <a:pt x="293611" y="2108"/>
                </a:lnTo>
                <a:lnTo>
                  <a:pt x="292912" y="2565"/>
                </a:lnTo>
                <a:lnTo>
                  <a:pt x="291274" y="3505"/>
                </a:lnTo>
                <a:lnTo>
                  <a:pt x="290106" y="5384"/>
                </a:lnTo>
                <a:lnTo>
                  <a:pt x="289636" y="7480"/>
                </a:lnTo>
                <a:lnTo>
                  <a:pt x="289166" y="9118"/>
                </a:lnTo>
                <a:lnTo>
                  <a:pt x="289433" y="11226"/>
                </a:lnTo>
                <a:lnTo>
                  <a:pt x="289636" y="12636"/>
                </a:lnTo>
                <a:lnTo>
                  <a:pt x="289877" y="16840"/>
                </a:lnTo>
                <a:lnTo>
                  <a:pt x="290334" y="21056"/>
                </a:lnTo>
                <a:lnTo>
                  <a:pt x="291045" y="25273"/>
                </a:lnTo>
                <a:lnTo>
                  <a:pt x="292138" y="32296"/>
                </a:lnTo>
                <a:lnTo>
                  <a:pt x="299681" y="75336"/>
                </a:lnTo>
                <a:lnTo>
                  <a:pt x="311315" y="125260"/>
                </a:lnTo>
                <a:lnTo>
                  <a:pt x="314464" y="137604"/>
                </a:lnTo>
                <a:lnTo>
                  <a:pt x="327279" y="193687"/>
                </a:lnTo>
                <a:lnTo>
                  <a:pt x="332282" y="217411"/>
                </a:lnTo>
                <a:lnTo>
                  <a:pt x="332574" y="218808"/>
                </a:lnTo>
                <a:lnTo>
                  <a:pt x="342836" y="280123"/>
                </a:lnTo>
                <a:lnTo>
                  <a:pt x="348869" y="322249"/>
                </a:lnTo>
                <a:lnTo>
                  <a:pt x="349681" y="328244"/>
                </a:lnTo>
                <a:lnTo>
                  <a:pt x="350697" y="335127"/>
                </a:lnTo>
                <a:lnTo>
                  <a:pt x="353517" y="352793"/>
                </a:lnTo>
                <a:lnTo>
                  <a:pt x="354291" y="357759"/>
                </a:lnTo>
                <a:lnTo>
                  <a:pt x="360527" y="410248"/>
                </a:lnTo>
                <a:lnTo>
                  <a:pt x="361696" y="421944"/>
                </a:lnTo>
                <a:lnTo>
                  <a:pt x="363143" y="435673"/>
                </a:lnTo>
                <a:lnTo>
                  <a:pt x="363550" y="439369"/>
                </a:lnTo>
                <a:lnTo>
                  <a:pt x="414426" y="439369"/>
                </a:lnTo>
                <a:close/>
              </a:path>
            </a:pathLst>
          </a:custGeom>
          <a:solidFill>
            <a:srgbClr val="CDC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9800" y="1992078"/>
            <a:ext cx="6778198" cy="829492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52215" algn="l"/>
              </a:tabLst>
            </a:pPr>
            <a:r>
              <a:rPr sz="8000" spc="2240">
                <a:solidFill>
                  <a:srgbClr val="2A2823"/>
                </a:solidFill>
              </a:rPr>
              <a:t>QUI</a:t>
            </a:r>
            <a:r>
              <a:rPr sz="8000" spc="1525">
                <a:solidFill>
                  <a:srgbClr val="2A2823"/>
                </a:solidFill>
              </a:rPr>
              <a:t>Z</a:t>
            </a:r>
            <a:r>
              <a:rPr sz="8000">
                <a:solidFill>
                  <a:srgbClr val="2A2823"/>
                </a:solidFill>
              </a:rPr>
              <a:t>	</a:t>
            </a:r>
            <a:r>
              <a:rPr sz="8000" spc="2005">
                <a:solidFill>
                  <a:srgbClr val="2A2823"/>
                </a:solidFill>
              </a:rPr>
              <a:t>TIME</a:t>
            </a:r>
            <a:r>
              <a:rPr sz="8000" spc="1290">
                <a:solidFill>
                  <a:srgbClr val="2A2823"/>
                </a:solidFill>
              </a:rPr>
              <a:t>!</a:t>
            </a:r>
            <a:endParaRPr sz="8000"/>
          </a:p>
        </p:txBody>
      </p:sp>
      <p:sp>
        <p:nvSpPr>
          <p:cNvPr id="5" name="object 5"/>
          <p:cNvSpPr txBox="1"/>
          <p:nvPr/>
        </p:nvSpPr>
        <p:spPr>
          <a:xfrm>
            <a:off x="2202048" y="4059015"/>
            <a:ext cx="7550150" cy="10655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750"/>
              </a:lnSpc>
              <a:spcBef>
                <a:spcPts val="800"/>
              </a:spcBef>
            </a:pPr>
            <a:r>
              <a:rPr sz="3700" b="1">
                <a:solidFill>
                  <a:srgbClr val="80624A"/>
                </a:solidFill>
                <a:latin typeface="Arial"/>
                <a:cs typeface="Arial"/>
              </a:rPr>
              <a:t>WHAT'S</a:t>
            </a:r>
            <a:r>
              <a:rPr sz="3700" b="1" spc="-30">
                <a:solidFill>
                  <a:srgbClr val="80624A"/>
                </a:solidFill>
                <a:latin typeface="Arial"/>
                <a:cs typeface="Arial"/>
              </a:rPr>
              <a:t> </a:t>
            </a:r>
            <a:r>
              <a:rPr sz="3700" b="1">
                <a:solidFill>
                  <a:srgbClr val="80624A"/>
                </a:solidFill>
                <a:latin typeface="Arial"/>
                <a:cs typeface="Arial"/>
              </a:rPr>
              <a:t>THE</a:t>
            </a:r>
            <a:r>
              <a:rPr sz="3700" b="1" spc="-20">
                <a:solidFill>
                  <a:srgbClr val="80624A"/>
                </a:solidFill>
                <a:latin typeface="Arial"/>
                <a:cs typeface="Arial"/>
              </a:rPr>
              <a:t> </a:t>
            </a:r>
            <a:r>
              <a:rPr sz="3700" b="1">
                <a:solidFill>
                  <a:srgbClr val="80624A"/>
                </a:solidFill>
                <a:latin typeface="Arial"/>
                <a:cs typeface="Arial"/>
              </a:rPr>
              <a:t>MOST</a:t>
            </a:r>
            <a:r>
              <a:rPr sz="3700" b="1" spc="-20">
                <a:solidFill>
                  <a:srgbClr val="80624A"/>
                </a:solidFill>
                <a:latin typeface="Arial"/>
                <a:cs typeface="Arial"/>
              </a:rPr>
              <a:t> </a:t>
            </a:r>
            <a:r>
              <a:rPr sz="3700" b="1" spc="-10">
                <a:solidFill>
                  <a:srgbClr val="80624A"/>
                </a:solidFill>
                <a:latin typeface="Arial"/>
                <a:cs typeface="Arial"/>
              </a:rPr>
              <a:t>TRAFFICKED </a:t>
            </a:r>
            <a:r>
              <a:rPr sz="3700" b="1">
                <a:solidFill>
                  <a:srgbClr val="80624A"/>
                </a:solidFill>
                <a:latin typeface="Arial"/>
                <a:cs typeface="Arial"/>
              </a:rPr>
              <a:t>ANIMAL</a:t>
            </a:r>
            <a:r>
              <a:rPr sz="3700" b="1" spc="-25">
                <a:solidFill>
                  <a:srgbClr val="80624A"/>
                </a:solidFill>
                <a:latin typeface="Arial"/>
                <a:cs typeface="Arial"/>
              </a:rPr>
              <a:t> </a:t>
            </a:r>
            <a:r>
              <a:rPr sz="3700" b="1">
                <a:solidFill>
                  <a:srgbClr val="80624A"/>
                </a:solidFill>
                <a:latin typeface="Arial"/>
                <a:cs typeface="Arial"/>
              </a:rPr>
              <a:t>IN</a:t>
            </a:r>
            <a:r>
              <a:rPr sz="3700" b="1" spc="-15">
                <a:solidFill>
                  <a:srgbClr val="80624A"/>
                </a:solidFill>
                <a:latin typeface="Arial"/>
                <a:cs typeface="Arial"/>
              </a:rPr>
              <a:t> </a:t>
            </a:r>
            <a:r>
              <a:rPr sz="3700" b="1">
                <a:solidFill>
                  <a:srgbClr val="80624A"/>
                </a:solidFill>
                <a:latin typeface="Arial"/>
                <a:cs typeface="Arial"/>
              </a:rPr>
              <a:t>THE</a:t>
            </a:r>
            <a:r>
              <a:rPr sz="3700" b="1" spc="-15">
                <a:solidFill>
                  <a:srgbClr val="80624A"/>
                </a:solidFill>
                <a:latin typeface="Arial"/>
                <a:cs typeface="Arial"/>
              </a:rPr>
              <a:t> </a:t>
            </a:r>
            <a:r>
              <a:rPr sz="3700" b="1" spc="-10">
                <a:solidFill>
                  <a:srgbClr val="80624A"/>
                </a:solidFill>
                <a:latin typeface="Arial"/>
                <a:cs typeface="Arial"/>
              </a:rPr>
              <a:t>WORLD?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1106" y="5513784"/>
            <a:ext cx="4810032" cy="4467119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1ADB209E-B75F-EB1F-F109-7C1A963EB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2535" y="4609098"/>
            <a:ext cx="5168881" cy="5168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9901" y="5765943"/>
            <a:ext cx="350520" cy="114300"/>
          </a:xfrm>
          <a:custGeom>
            <a:avLst/>
            <a:gdLst/>
            <a:ahLst/>
            <a:cxnLst/>
            <a:rect l="l" t="t" r="r" b="b"/>
            <a:pathLst>
              <a:path w="350520" h="114300">
                <a:moveTo>
                  <a:pt x="350368" y="114300"/>
                </a:moveTo>
                <a:lnTo>
                  <a:pt x="0" y="114300"/>
                </a:lnTo>
                <a:lnTo>
                  <a:pt x="0" y="0"/>
                </a:lnTo>
                <a:lnTo>
                  <a:pt x="350368" y="0"/>
                </a:lnTo>
                <a:lnTo>
                  <a:pt x="350368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23658" y="5765943"/>
            <a:ext cx="675005" cy="114300"/>
          </a:xfrm>
          <a:custGeom>
            <a:avLst/>
            <a:gdLst/>
            <a:ahLst/>
            <a:cxnLst/>
            <a:rect l="l" t="t" r="r" b="b"/>
            <a:pathLst>
              <a:path w="675005" h="114300">
                <a:moveTo>
                  <a:pt x="674460" y="114300"/>
                </a:moveTo>
                <a:lnTo>
                  <a:pt x="0" y="114300"/>
                </a:lnTo>
                <a:lnTo>
                  <a:pt x="0" y="0"/>
                </a:lnTo>
                <a:lnTo>
                  <a:pt x="674460" y="0"/>
                </a:lnTo>
                <a:lnTo>
                  <a:pt x="674460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75324" y="5765943"/>
            <a:ext cx="675005" cy="114300"/>
          </a:xfrm>
          <a:custGeom>
            <a:avLst/>
            <a:gdLst/>
            <a:ahLst/>
            <a:cxnLst/>
            <a:rect l="l" t="t" r="r" b="b"/>
            <a:pathLst>
              <a:path w="675004" h="114300">
                <a:moveTo>
                  <a:pt x="674459" y="114300"/>
                </a:moveTo>
                <a:lnTo>
                  <a:pt x="0" y="114300"/>
                </a:lnTo>
                <a:lnTo>
                  <a:pt x="0" y="0"/>
                </a:lnTo>
                <a:lnTo>
                  <a:pt x="674459" y="0"/>
                </a:lnTo>
                <a:lnTo>
                  <a:pt x="674459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6405" y="5765943"/>
            <a:ext cx="675005" cy="114300"/>
          </a:xfrm>
          <a:custGeom>
            <a:avLst/>
            <a:gdLst/>
            <a:ahLst/>
            <a:cxnLst/>
            <a:rect l="l" t="t" r="r" b="b"/>
            <a:pathLst>
              <a:path w="675004" h="114300">
                <a:moveTo>
                  <a:pt x="674459" y="114300"/>
                </a:moveTo>
                <a:lnTo>
                  <a:pt x="0" y="114300"/>
                </a:lnTo>
                <a:lnTo>
                  <a:pt x="0" y="0"/>
                </a:lnTo>
                <a:lnTo>
                  <a:pt x="674459" y="0"/>
                </a:lnTo>
                <a:lnTo>
                  <a:pt x="674459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78069" y="5765943"/>
            <a:ext cx="675005" cy="114300"/>
          </a:xfrm>
          <a:custGeom>
            <a:avLst/>
            <a:gdLst/>
            <a:ahLst/>
            <a:cxnLst/>
            <a:rect l="l" t="t" r="r" b="b"/>
            <a:pathLst>
              <a:path w="675004" h="114300">
                <a:moveTo>
                  <a:pt x="674459" y="114300"/>
                </a:moveTo>
                <a:lnTo>
                  <a:pt x="0" y="114300"/>
                </a:lnTo>
                <a:lnTo>
                  <a:pt x="0" y="0"/>
                </a:lnTo>
                <a:lnTo>
                  <a:pt x="674459" y="0"/>
                </a:lnTo>
                <a:lnTo>
                  <a:pt x="674459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9734" y="5765943"/>
            <a:ext cx="675005" cy="114300"/>
          </a:xfrm>
          <a:custGeom>
            <a:avLst/>
            <a:gdLst/>
            <a:ahLst/>
            <a:cxnLst/>
            <a:rect l="l" t="t" r="r" b="b"/>
            <a:pathLst>
              <a:path w="675004" h="114300">
                <a:moveTo>
                  <a:pt x="674459" y="114300"/>
                </a:moveTo>
                <a:lnTo>
                  <a:pt x="0" y="114300"/>
                </a:lnTo>
                <a:lnTo>
                  <a:pt x="0" y="0"/>
                </a:lnTo>
                <a:lnTo>
                  <a:pt x="674459" y="0"/>
                </a:lnTo>
                <a:lnTo>
                  <a:pt x="674459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1400" y="5765943"/>
            <a:ext cx="675005" cy="114300"/>
          </a:xfrm>
          <a:custGeom>
            <a:avLst/>
            <a:gdLst/>
            <a:ahLst/>
            <a:cxnLst/>
            <a:rect l="l" t="t" r="r" b="b"/>
            <a:pathLst>
              <a:path w="675004" h="114300">
                <a:moveTo>
                  <a:pt x="674459" y="114300"/>
                </a:moveTo>
                <a:lnTo>
                  <a:pt x="0" y="114300"/>
                </a:lnTo>
                <a:lnTo>
                  <a:pt x="0" y="0"/>
                </a:lnTo>
                <a:lnTo>
                  <a:pt x="674459" y="0"/>
                </a:lnTo>
                <a:lnTo>
                  <a:pt x="674459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33064" y="5765943"/>
            <a:ext cx="675005" cy="114300"/>
          </a:xfrm>
          <a:custGeom>
            <a:avLst/>
            <a:gdLst/>
            <a:ahLst/>
            <a:cxnLst/>
            <a:rect l="l" t="t" r="r" b="b"/>
            <a:pathLst>
              <a:path w="675004" h="114300">
                <a:moveTo>
                  <a:pt x="674459" y="114300"/>
                </a:moveTo>
                <a:lnTo>
                  <a:pt x="0" y="114300"/>
                </a:lnTo>
                <a:lnTo>
                  <a:pt x="0" y="0"/>
                </a:lnTo>
                <a:lnTo>
                  <a:pt x="674459" y="0"/>
                </a:lnTo>
                <a:lnTo>
                  <a:pt x="674459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84730" y="5765943"/>
            <a:ext cx="675005" cy="114300"/>
          </a:xfrm>
          <a:custGeom>
            <a:avLst/>
            <a:gdLst/>
            <a:ahLst/>
            <a:cxnLst/>
            <a:rect l="l" t="t" r="r" b="b"/>
            <a:pathLst>
              <a:path w="675004" h="114300">
                <a:moveTo>
                  <a:pt x="674459" y="114300"/>
                </a:moveTo>
                <a:lnTo>
                  <a:pt x="0" y="114300"/>
                </a:lnTo>
                <a:lnTo>
                  <a:pt x="0" y="0"/>
                </a:lnTo>
                <a:lnTo>
                  <a:pt x="674459" y="0"/>
                </a:lnTo>
                <a:lnTo>
                  <a:pt x="674459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72577" y="5765943"/>
            <a:ext cx="350520" cy="114300"/>
          </a:xfrm>
          <a:custGeom>
            <a:avLst/>
            <a:gdLst/>
            <a:ahLst/>
            <a:cxnLst/>
            <a:rect l="l" t="t" r="r" b="b"/>
            <a:pathLst>
              <a:path w="350519" h="114300">
                <a:moveTo>
                  <a:pt x="350368" y="114300"/>
                </a:moveTo>
                <a:lnTo>
                  <a:pt x="0" y="114300"/>
                </a:lnTo>
                <a:lnTo>
                  <a:pt x="0" y="0"/>
                </a:lnTo>
                <a:lnTo>
                  <a:pt x="350368" y="0"/>
                </a:lnTo>
                <a:lnTo>
                  <a:pt x="350368" y="11430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5045399" y="5417194"/>
            <a:ext cx="819150" cy="819150"/>
            <a:chOff x="5045399" y="5417194"/>
            <a:chExt cx="819150" cy="819150"/>
          </a:xfrm>
        </p:grpSpPr>
        <p:sp>
          <p:nvSpPr>
            <p:cNvPr id="13" name="object 13"/>
            <p:cNvSpPr/>
            <p:nvPr/>
          </p:nvSpPr>
          <p:spPr>
            <a:xfrm>
              <a:off x="5045399" y="5417194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409574" y="819149"/>
                  </a:moveTo>
                  <a:lnTo>
                    <a:pt x="369429" y="817177"/>
                  </a:lnTo>
                  <a:lnTo>
                    <a:pt x="329670" y="811280"/>
                  </a:lnTo>
                  <a:lnTo>
                    <a:pt x="290681" y="801513"/>
                  </a:lnTo>
                  <a:lnTo>
                    <a:pt x="252837" y="787972"/>
                  </a:lnTo>
                  <a:lnTo>
                    <a:pt x="216502" y="770787"/>
                  </a:lnTo>
                  <a:lnTo>
                    <a:pt x="182027" y="750124"/>
                  </a:lnTo>
                  <a:lnTo>
                    <a:pt x="149743" y="726180"/>
                  </a:lnTo>
                  <a:lnTo>
                    <a:pt x="119961" y="699188"/>
                  </a:lnTo>
                  <a:lnTo>
                    <a:pt x="92969" y="669406"/>
                  </a:lnTo>
                  <a:lnTo>
                    <a:pt x="69025" y="637122"/>
                  </a:lnTo>
                  <a:lnTo>
                    <a:pt x="48362" y="602647"/>
                  </a:lnTo>
                  <a:lnTo>
                    <a:pt x="31177" y="566312"/>
                  </a:lnTo>
                  <a:lnTo>
                    <a:pt x="17636" y="528468"/>
                  </a:lnTo>
                  <a:lnTo>
                    <a:pt x="7869" y="489479"/>
                  </a:lnTo>
                  <a:lnTo>
                    <a:pt x="1972" y="449720"/>
                  </a:lnTo>
                  <a:lnTo>
                    <a:pt x="0" y="409574"/>
                  </a:lnTo>
                  <a:lnTo>
                    <a:pt x="123" y="399520"/>
                  </a:lnTo>
                  <a:lnTo>
                    <a:pt x="3080" y="359435"/>
                  </a:lnTo>
                  <a:lnTo>
                    <a:pt x="9952" y="319833"/>
                  </a:lnTo>
                  <a:lnTo>
                    <a:pt x="20672" y="281095"/>
                  </a:lnTo>
                  <a:lnTo>
                    <a:pt x="35138" y="243595"/>
                  </a:lnTo>
                  <a:lnTo>
                    <a:pt x="53210" y="207693"/>
                  </a:lnTo>
                  <a:lnTo>
                    <a:pt x="74714" y="173735"/>
                  </a:lnTo>
                  <a:lnTo>
                    <a:pt x="99443" y="142049"/>
                  </a:lnTo>
                  <a:lnTo>
                    <a:pt x="127158" y="112939"/>
                  </a:lnTo>
                  <a:lnTo>
                    <a:pt x="157593" y="86686"/>
                  </a:lnTo>
                  <a:lnTo>
                    <a:pt x="190455" y="63542"/>
                  </a:lnTo>
                  <a:lnTo>
                    <a:pt x="225428" y="43731"/>
                  </a:lnTo>
                  <a:lnTo>
                    <a:pt x="262173" y="27443"/>
                  </a:lnTo>
                  <a:lnTo>
                    <a:pt x="300338" y="14835"/>
                  </a:lnTo>
                  <a:lnTo>
                    <a:pt x="339556" y="6029"/>
                  </a:lnTo>
                  <a:lnTo>
                    <a:pt x="379447" y="1109"/>
                  </a:lnTo>
                  <a:lnTo>
                    <a:pt x="409574" y="0"/>
                  </a:lnTo>
                  <a:lnTo>
                    <a:pt x="419629" y="123"/>
                  </a:lnTo>
                  <a:lnTo>
                    <a:pt x="459714" y="3080"/>
                  </a:lnTo>
                  <a:lnTo>
                    <a:pt x="499316" y="9952"/>
                  </a:lnTo>
                  <a:lnTo>
                    <a:pt x="538054" y="20672"/>
                  </a:lnTo>
                  <a:lnTo>
                    <a:pt x="575554" y="35138"/>
                  </a:lnTo>
                  <a:lnTo>
                    <a:pt x="611456" y="53210"/>
                  </a:lnTo>
                  <a:lnTo>
                    <a:pt x="645414" y="74714"/>
                  </a:lnTo>
                  <a:lnTo>
                    <a:pt x="677100" y="99443"/>
                  </a:lnTo>
                  <a:lnTo>
                    <a:pt x="706210" y="127158"/>
                  </a:lnTo>
                  <a:lnTo>
                    <a:pt x="732463" y="157593"/>
                  </a:lnTo>
                  <a:lnTo>
                    <a:pt x="755607" y="190455"/>
                  </a:lnTo>
                  <a:lnTo>
                    <a:pt x="775418" y="225428"/>
                  </a:lnTo>
                  <a:lnTo>
                    <a:pt x="791706" y="262173"/>
                  </a:lnTo>
                  <a:lnTo>
                    <a:pt x="804314" y="300338"/>
                  </a:lnTo>
                  <a:lnTo>
                    <a:pt x="813120" y="339556"/>
                  </a:lnTo>
                  <a:lnTo>
                    <a:pt x="818040" y="379447"/>
                  </a:lnTo>
                  <a:lnTo>
                    <a:pt x="819149" y="409574"/>
                  </a:lnTo>
                  <a:lnTo>
                    <a:pt x="819026" y="419629"/>
                  </a:lnTo>
                  <a:lnTo>
                    <a:pt x="816069" y="459714"/>
                  </a:lnTo>
                  <a:lnTo>
                    <a:pt x="809197" y="499316"/>
                  </a:lnTo>
                  <a:lnTo>
                    <a:pt x="798477" y="538054"/>
                  </a:lnTo>
                  <a:lnTo>
                    <a:pt x="784011" y="575554"/>
                  </a:lnTo>
                  <a:lnTo>
                    <a:pt x="765939" y="611456"/>
                  </a:lnTo>
                  <a:lnTo>
                    <a:pt x="744435" y="645414"/>
                  </a:lnTo>
                  <a:lnTo>
                    <a:pt x="719706" y="677100"/>
                  </a:lnTo>
                  <a:lnTo>
                    <a:pt x="691991" y="706210"/>
                  </a:lnTo>
                  <a:lnTo>
                    <a:pt x="661556" y="732463"/>
                  </a:lnTo>
                  <a:lnTo>
                    <a:pt x="628694" y="755607"/>
                  </a:lnTo>
                  <a:lnTo>
                    <a:pt x="593721" y="775418"/>
                  </a:lnTo>
                  <a:lnTo>
                    <a:pt x="556976" y="791706"/>
                  </a:lnTo>
                  <a:lnTo>
                    <a:pt x="518810" y="804314"/>
                  </a:lnTo>
                  <a:lnTo>
                    <a:pt x="479593" y="813120"/>
                  </a:lnTo>
                  <a:lnTo>
                    <a:pt x="439702" y="818040"/>
                  </a:lnTo>
                  <a:lnTo>
                    <a:pt x="409574" y="819149"/>
                  </a:lnTo>
                  <a:close/>
                </a:path>
              </a:pathLst>
            </a:custGeom>
            <a:solidFill>
              <a:srgbClr val="70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4464" y="5456259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5" h="741045">
                  <a:moveTo>
                    <a:pt x="370509" y="741019"/>
                  </a:moveTo>
                  <a:lnTo>
                    <a:pt x="324062" y="738130"/>
                  </a:lnTo>
                  <a:lnTo>
                    <a:pt x="279328" y="729695"/>
                  </a:lnTo>
                  <a:lnTo>
                    <a:pt x="236656" y="716062"/>
                  </a:lnTo>
                  <a:lnTo>
                    <a:pt x="196395" y="697580"/>
                  </a:lnTo>
                  <a:lnTo>
                    <a:pt x="158892" y="674596"/>
                  </a:lnTo>
                  <a:lnTo>
                    <a:pt x="124497" y="647461"/>
                  </a:lnTo>
                  <a:lnTo>
                    <a:pt x="93557" y="616521"/>
                  </a:lnTo>
                  <a:lnTo>
                    <a:pt x="66422" y="582126"/>
                  </a:lnTo>
                  <a:lnTo>
                    <a:pt x="43439" y="544624"/>
                  </a:lnTo>
                  <a:lnTo>
                    <a:pt x="24957" y="504362"/>
                  </a:lnTo>
                  <a:lnTo>
                    <a:pt x="11324" y="461691"/>
                  </a:lnTo>
                  <a:lnTo>
                    <a:pt x="2889" y="416957"/>
                  </a:lnTo>
                  <a:lnTo>
                    <a:pt x="0" y="370509"/>
                  </a:lnTo>
                  <a:lnTo>
                    <a:pt x="2889" y="324062"/>
                  </a:lnTo>
                  <a:lnTo>
                    <a:pt x="11324" y="279328"/>
                  </a:lnTo>
                  <a:lnTo>
                    <a:pt x="24957" y="236656"/>
                  </a:lnTo>
                  <a:lnTo>
                    <a:pt x="43439" y="196395"/>
                  </a:lnTo>
                  <a:lnTo>
                    <a:pt x="66422" y="158892"/>
                  </a:lnTo>
                  <a:lnTo>
                    <a:pt x="93557" y="124497"/>
                  </a:lnTo>
                  <a:lnTo>
                    <a:pt x="124497" y="93557"/>
                  </a:lnTo>
                  <a:lnTo>
                    <a:pt x="158892" y="66422"/>
                  </a:lnTo>
                  <a:lnTo>
                    <a:pt x="196395" y="43439"/>
                  </a:lnTo>
                  <a:lnTo>
                    <a:pt x="236656" y="24957"/>
                  </a:lnTo>
                  <a:lnTo>
                    <a:pt x="279328" y="11324"/>
                  </a:lnTo>
                  <a:lnTo>
                    <a:pt x="324062" y="2889"/>
                  </a:lnTo>
                  <a:lnTo>
                    <a:pt x="370509" y="0"/>
                  </a:lnTo>
                  <a:lnTo>
                    <a:pt x="416957" y="2889"/>
                  </a:lnTo>
                  <a:lnTo>
                    <a:pt x="450191" y="9155"/>
                  </a:lnTo>
                  <a:lnTo>
                    <a:pt x="370509" y="9155"/>
                  </a:lnTo>
                  <a:lnTo>
                    <a:pt x="321470" y="12454"/>
                  </a:lnTo>
                  <a:lnTo>
                    <a:pt x="274437" y="22061"/>
                  </a:lnTo>
                  <a:lnTo>
                    <a:pt x="229842" y="37548"/>
                  </a:lnTo>
                  <a:lnTo>
                    <a:pt x="188114" y="58484"/>
                  </a:lnTo>
                  <a:lnTo>
                    <a:pt x="149684" y="84439"/>
                  </a:lnTo>
                  <a:lnTo>
                    <a:pt x="114983" y="114983"/>
                  </a:lnTo>
                  <a:lnTo>
                    <a:pt x="84439" y="149684"/>
                  </a:lnTo>
                  <a:lnTo>
                    <a:pt x="58484" y="188114"/>
                  </a:lnTo>
                  <a:lnTo>
                    <a:pt x="37548" y="229842"/>
                  </a:lnTo>
                  <a:lnTo>
                    <a:pt x="22061" y="274437"/>
                  </a:lnTo>
                  <a:lnTo>
                    <a:pt x="12454" y="321470"/>
                  </a:lnTo>
                  <a:lnTo>
                    <a:pt x="9155" y="370509"/>
                  </a:lnTo>
                  <a:lnTo>
                    <a:pt x="12465" y="419549"/>
                  </a:lnTo>
                  <a:lnTo>
                    <a:pt x="22104" y="466581"/>
                  </a:lnTo>
                  <a:lnTo>
                    <a:pt x="37634" y="511177"/>
                  </a:lnTo>
                  <a:lnTo>
                    <a:pt x="58620" y="552904"/>
                  </a:lnTo>
                  <a:lnTo>
                    <a:pt x="84625" y="591334"/>
                  </a:lnTo>
                  <a:lnTo>
                    <a:pt x="115212" y="626036"/>
                  </a:lnTo>
                  <a:lnTo>
                    <a:pt x="149944" y="656579"/>
                  </a:lnTo>
                  <a:lnTo>
                    <a:pt x="188385" y="682534"/>
                  </a:lnTo>
                  <a:lnTo>
                    <a:pt x="230099" y="703470"/>
                  </a:lnTo>
                  <a:lnTo>
                    <a:pt x="274649" y="718957"/>
                  </a:lnTo>
                  <a:lnTo>
                    <a:pt x="321598" y="728565"/>
                  </a:lnTo>
                  <a:lnTo>
                    <a:pt x="370509" y="731863"/>
                  </a:lnTo>
                  <a:lnTo>
                    <a:pt x="450191" y="731863"/>
                  </a:lnTo>
                  <a:lnTo>
                    <a:pt x="416957" y="738130"/>
                  </a:lnTo>
                  <a:lnTo>
                    <a:pt x="370509" y="741019"/>
                  </a:lnTo>
                  <a:close/>
                </a:path>
                <a:path w="741045" h="741045">
                  <a:moveTo>
                    <a:pt x="450191" y="731863"/>
                  </a:moveTo>
                  <a:lnTo>
                    <a:pt x="370509" y="731863"/>
                  </a:lnTo>
                  <a:lnTo>
                    <a:pt x="419549" y="728553"/>
                  </a:lnTo>
                  <a:lnTo>
                    <a:pt x="466581" y="718915"/>
                  </a:lnTo>
                  <a:lnTo>
                    <a:pt x="511177" y="703384"/>
                  </a:lnTo>
                  <a:lnTo>
                    <a:pt x="552904" y="682398"/>
                  </a:lnTo>
                  <a:lnTo>
                    <a:pt x="591334" y="656394"/>
                  </a:lnTo>
                  <a:lnTo>
                    <a:pt x="626036" y="625807"/>
                  </a:lnTo>
                  <a:lnTo>
                    <a:pt x="656579" y="591074"/>
                  </a:lnTo>
                  <a:lnTo>
                    <a:pt x="682534" y="552633"/>
                  </a:lnTo>
                  <a:lnTo>
                    <a:pt x="703470" y="510919"/>
                  </a:lnTo>
                  <a:lnTo>
                    <a:pt x="718957" y="466370"/>
                  </a:lnTo>
                  <a:lnTo>
                    <a:pt x="728565" y="419421"/>
                  </a:lnTo>
                  <a:lnTo>
                    <a:pt x="731863" y="370509"/>
                  </a:lnTo>
                  <a:lnTo>
                    <a:pt x="728565" y="321470"/>
                  </a:lnTo>
                  <a:lnTo>
                    <a:pt x="718957" y="274437"/>
                  </a:lnTo>
                  <a:lnTo>
                    <a:pt x="703470" y="229842"/>
                  </a:lnTo>
                  <a:lnTo>
                    <a:pt x="682534" y="188114"/>
                  </a:lnTo>
                  <a:lnTo>
                    <a:pt x="656579" y="149684"/>
                  </a:lnTo>
                  <a:lnTo>
                    <a:pt x="626036" y="114983"/>
                  </a:lnTo>
                  <a:lnTo>
                    <a:pt x="591334" y="84439"/>
                  </a:lnTo>
                  <a:lnTo>
                    <a:pt x="552904" y="58484"/>
                  </a:lnTo>
                  <a:lnTo>
                    <a:pt x="511177" y="37548"/>
                  </a:lnTo>
                  <a:lnTo>
                    <a:pt x="466581" y="22061"/>
                  </a:lnTo>
                  <a:lnTo>
                    <a:pt x="419549" y="12454"/>
                  </a:lnTo>
                  <a:lnTo>
                    <a:pt x="370509" y="9155"/>
                  </a:lnTo>
                  <a:lnTo>
                    <a:pt x="450191" y="9155"/>
                  </a:lnTo>
                  <a:lnTo>
                    <a:pt x="504362" y="24957"/>
                  </a:lnTo>
                  <a:lnTo>
                    <a:pt x="544624" y="43439"/>
                  </a:lnTo>
                  <a:lnTo>
                    <a:pt x="582126" y="66422"/>
                  </a:lnTo>
                  <a:lnTo>
                    <a:pt x="616521" y="93557"/>
                  </a:lnTo>
                  <a:lnTo>
                    <a:pt x="647461" y="124497"/>
                  </a:lnTo>
                  <a:lnTo>
                    <a:pt x="674597" y="158892"/>
                  </a:lnTo>
                  <a:lnTo>
                    <a:pt x="697580" y="196395"/>
                  </a:lnTo>
                  <a:lnTo>
                    <a:pt x="716062" y="236656"/>
                  </a:lnTo>
                  <a:lnTo>
                    <a:pt x="729695" y="279328"/>
                  </a:lnTo>
                  <a:lnTo>
                    <a:pt x="738130" y="324062"/>
                  </a:lnTo>
                  <a:lnTo>
                    <a:pt x="741019" y="370509"/>
                  </a:lnTo>
                  <a:lnTo>
                    <a:pt x="738130" y="416957"/>
                  </a:lnTo>
                  <a:lnTo>
                    <a:pt x="729695" y="461691"/>
                  </a:lnTo>
                  <a:lnTo>
                    <a:pt x="716062" y="504362"/>
                  </a:lnTo>
                  <a:lnTo>
                    <a:pt x="697580" y="544624"/>
                  </a:lnTo>
                  <a:lnTo>
                    <a:pt x="674597" y="582126"/>
                  </a:lnTo>
                  <a:lnTo>
                    <a:pt x="647461" y="616521"/>
                  </a:lnTo>
                  <a:lnTo>
                    <a:pt x="616521" y="647461"/>
                  </a:lnTo>
                  <a:lnTo>
                    <a:pt x="582126" y="674597"/>
                  </a:lnTo>
                  <a:lnTo>
                    <a:pt x="544624" y="697580"/>
                  </a:lnTo>
                  <a:lnTo>
                    <a:pt x="504362" y="716062"/>
                  </a:lnTo>
                  <a:lnTo>
                    <a:pt x="461691" y="729695"/>
                  </a:lnTo>
                  <a:lnTo>
                    <a:pt x="450191" y="731863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859904" y="5417194"/>
            <a:ext cx="819150" cy="819150"/>
            <a:chOff x="9859904" y="5417194"/>
            <a:chExt cx="819150" cy="819150"/>
          </a:xfrm>
        </p:grpSpPr>
        <p:sp>
          <p:nvSpPr>
            <p:cNvPr id="16" name="object 16"/>
            <p:cNvSpPr/>
            <p:nvPr/>
          </p:nvSpPr>
          <p:spPr>
            <a:xfrm>
              <a:off x="9859904" y="5417194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409574" y="819149"/>
                  </a:moveTo>
                  <a:lnTo>
                    <a:pt x="369429" y="817177"/>
                  </a:lnTo>
                  <a:lnTo>
                    <a:pt x="329670" y="811280"/>
                  </a:lnTo>
                  <a:lnTo>
                    <a:pt x="290681" y="801513"/>
                  </a:lnTo>
                  <a:lnTo>
                    <a:pt x="252837" y="787972"/>
                  </a:lnTo>
                  <a:lnTo>
                    <a:pt x="216502" y="770787"/>
                  </a:lnTo>
                  <a:lnTo>
                    <a:pt x="182027" y="750124"/>
                  </a:lnTo>
                  <a:lnTo>
                    <a:pt x="149743" y="726180"/>
                  </a:lnTo>
                  <a:lnTo>
                    <a:pt x="119961" y="699188"/>
                  </a:lnTo>
                  <a:lnTo>
                    <a:pt x="92969" y="669406"/>
                  </a:lnTo>
                  <a:lnTo>
                    <a:pt x="69025" y="637122"/>
                  </a:lnTo>
                  <a:lnTo>
                    <a:pt x="48362" y="602647"/>
                  </a:lnTo>
                  <a:lnTo>
                    <a:pt x="31177" y="566312"/>
                  </a:lnTo>
                  <a:lnTo>
                    <a:pt x="17636" y="528468"/>
                  </a:lnTo>
                  <a:lnTo>
                    <a:pt x="7869" y="489479"/>
                  </a:lnTo>
                  <a:lnTo>
                    <a:pt x="1972" y="449720"/>
                  </a:lnTo>
                  <a:lnTo>
                    <a:pt x="0" y="409574"/>
                  </a:lnTo>
                  <a:lnTo>
                    <a:pt x="123" y="399520"/>
                  </a:lnTo>
                  <a:lnTo>
                    <a:pt x="3080" y="359435"/>
                  </a:lnTo>
                  <a:lnTo>
                    <a:pt x="9952" y="319833"/>
                  </a:lnTo>
                  <a:lnTo>
                    <a:pt x="20672" y="281095"/>
                  </a:lnTo>
                  <a:lnTo>
                    <a:pt x="35138" y="243595"/>
                  </a:lnTo>
                  <a:lnTo>
                    <a:pt x="53210" y="207693"/>
                  </a:lnTo>
                  <a:lnTo>
                    <a:pt x="74714" y="173735"/>
                  </a:lnTo>
                  <a:lnTo>
                    <a:pt x="99443" y="142049"/>
                  </a:lnTo>
                  <a:lnTo>
                    <a:pt x="127158" y="112939"/>
                  </a:lnTo>
                  <a:lnTo>
                    <a:pt x="157593" y="86686"/>
                  </a:lnTo>
                  <a:lnTo>
                    <a:pt x="190455" y="63542"/>
                  </a:lnTo>
                  <a:lnTo>
                    <a:pt x="225428" y="43731"/>
                  </a:lnTo>
                  <a:lnTo>
                    <a:pt x="262173" y="27443"/>
                  </a:lnTo>
                  <a:lnTo>
                    <a:pt x="300338" y="14835"/>
                  </a:lnTo>
                  <a:lnTo>
                    <a:pt x="339556" y="6029"/>
                  </a:lnTo>
                  <a:lnTo>
                    <a:pt x="379447" y="1109"/>
                  </a:lnTo>
                  <a:lnTo>
                    <a:pt x="409574" y="0"/>
                  </a:lnTo>
                  <a:lnTo>
                    <a:pt x="419629" y="123"/>
                  </a:lnTo>
                  <a:lnTo>
                    <a:pt x="459714" y="3080"/>
                  </a:lnTo>
                  <a:lnTo>
                    <a:pt x="499316" y="9952"/>
                  </a:lnTo>
                  <a:lnTo>
                    <a:pt x="538054" y="20672"/>
                  </a:lnTo>
                  <a:lnTo>
                    <a:pt x="575554" y="35138"/>
                  </a:lnTo>
                  <a:lnTo>
                    <a:pt x="611456" y="53210"/>
                  </a:lnTo>
                  <a:lnTo>
                    <a:pt x="645414" y="74714"/>
                  </a:lnTo>
                  <a:lnTo>
                    <a:pt x="677100" y="99443"/>
                  </a:lnTo>
                  <a:lnTo>
                    <a:pt x="706210" y="127158"/>
                  </a:lnTo>
                  <a:lnTo>
                    <a:pt x="732463" y="157593"/>
                  </a:lnTo>
                  <a:lnTo>
                    <a:pt x="755607" y="190455"/>
                  </a:lnTo>
                  <a:lnTo>
                    <a:pt x="775418" y="225428"/>
                  </a:lnTo>
                  <a:lnTo>
                    <a:pt x="791706" y="262173"/>
                  </a:lnTo>
                  <a:lnTo>
                    <a:pt x="804314" y="300338"/>
                  </a:lnTo>
                  <a:lnTo>
                    <a:pt x="813120" y="339556"/>
                  </a:lnTo>
                  <a:lnTo>
                    <a:pt x="818040" y="379447"/>
                  </a:lnTo>
                  <a:lnTo>
                    <a:pt x="819149" y="409574"/>
                  </a:lnTo>
                  <a:lnTo>
                    <a:pt x="819026" y="419629"/>
                  </a:lnTo>
                  <a:lnTo>
                    <a:pt x="816069" y="459714"/>
                  </a:lnTo>
                  <a:lnTo>
                    <a:pt x="809197" y="499316"/>
                  </a:lnTo>
                  <a:lnTo>
                    <a:pt x="798477" y="538054"/>
                  </a:lnTo>
                  <a:lnTo>
                    <a:pt x="784011" y="575554"/>
                  </a:lnTo>
                  <a:lnTo>
                    <a:pt x="765939" y="611456"/>
                  </a:lnTo>
                  <a:lnTo>
                    <a:pt x="744435" y="645414"/>
                  </a:lnTo>
                  <a:lnTo>
                    <a:pt x="719706" y="677100"/>
                  </a:lnTo>
                  <a:lnTo>
                    <a:pt x="691991" y="706210"/>
                  </a:lnTo>
                  <a:lnTo>
                    <a:pt x="661556" y="732463"/>
                  </a:lnTo>
                  <a:lnTo>
                    <a:pt x="628694" y="755607"/>
                  </a:lnTo>
                  <a:lnTo>
                    <a:pt x="593721" y="775418"/>
                  </a:lnTo>
                  <a:lnTo>
                    <a:pt x="556976" y="791706"/>
                  </a:lnTo>
                  <a:lnTo>
                    <a:pt x="518810" y="804314"/>
                  </a:lnTo>
                  <a:lnTo>
                    <a:pt x="479593" y="813120"/>
                  </a:lnTo>
                  <a:lnTo>
                    <a:pt x="439702" y="818040"/>
                  </a:lnTo>
                  <a:lnTo>
                    <a:pt x="409574" y="819149"/>
                  </a:lnTo>
                  <a:close/>
                </a:path>
              </a:pathLst>
            </a:custGeom>
            <a:solidFill>
              <a:srgbClr val="70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98969" y="5456259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5" h="741045">
                  <a:moveTo>
                    <a:pt x="370509" y="741019"/>
                  </a:moveTo>
                  <a:lnTo>
                    <a:pt x="324062" y="738130"/>
                  </a:lnTo>
                  <a:lnTo>
                    <a:pt x="279328" y="729695"/>
                  </a:lnTo>
                  <a:lnTo>
                    <a:pt x="236656" y="716062"/>
                  </a:lnTo>
                  <a:lnTo>
                    <a:pt x="196395" y="697580"/>
                  </a:lnTo>
                  <a:lnTo>
                    <a:pt x="158892" y="674596"/>
                  </a:lnTo>
                  <a:lnTo>
                    <a:pt x="124497" y="647461"/>
                  </a:lnTo>
                  <a:lnTo>
                    <a:pt x="93557" y="616521"/>
                  </a:lnTo>
                  <a:lnTo>
                    <a:pt x="66422" y="582126"/>
                  </a:lnTo>
                  <a:lnTo>
                    <a:pt x="43439" y="544624"/>
                  </a:lnTo>
                  <a:lnTo>
                    <a:pt x="24957" y="504362"/>
                  </a:lnTo>
                  <a:lnTo>
                    <a:pt x="11324" y="461691"/>
                  </a:lnTo>
                  <a:lnTo>
                    <a:pt x="2889" y="416957"/>
                  </a:lnTo>
                  <a:lnTo>
                    <a:pt x="0" y="370509"/>
                  </a:lnTo>
                  <a:lnTo>
                    <a:pt x="2889" y="324062"/>
                  </a:lnTo>
                  <a:lnTo>
                    <a:pt x="11324" y="279328"/>
                  </a:lnTo>
                  <a:lnTo>
                    <a:pt x="24957" y="236656"/>
                  </a:lnTo>
                  <a:lnTo>
                    <a:pt x="43439" y="196395"/>
                  </a:lnTo>
                  <a:lnTo>
                    <a:pt x="66422" y="158892"/>
                  </a:lnTo>
                  <a:lnTo>
                    <a:pt x="93557" y="124497"/>
                  </a:lnTo>
                  <a:lnTo>
                    <a:pt x="124497" y="93557"/>
                  </a:lnTo>
                  <a:lnTo>
                    <a:pt x="158892" y="66422"/>
                  </a:lnTo>
                  <a:lnTo>
                    <a:pt x="196395" y="43439"/>
                  </a:lnTo>
                  <a:lnTo>
                    <a:pt x="236656" y="24957"/>
                  </a:lnTo>
                  <a:lnTo>
                    <a:pt x="279328" y="11324"/>
                  </a:lnTo>
                  <a:lnTo>
                    <a:pt x="324062" y="2889"/>
                  </a:lnTo>
                  <a:lnTo>
                    <a:pt x="370509" y="0"/>
                  </a:lnTo>
                  <a:lnTo>
                    <a:pt x="416957" y="2889"/>
                  </a:lnTo>
                  <a:lnTo>
                    <a:pt x="450191" y="9155"/>
                  </a:lnTo>
                  <a:lnTo>
                    <a:pt x="370509" y="9155"/>
                  </a:lnTo>
                  <a:lnTo>
                    <a:pt x="321470" y="12454"/>
                  </a:lnTo>
                  <a:lnTo>
                    <a:pt x="274437" y="22061"/>
                  </a:lnTo>
                  <a:lnTo>
                    <a:pt x="229842" y="37548"/>
                  </a:lnTo>
                  <a:lnTo>
                    <a:pt x="188114" y="58484"/>
                  </a:lnTo>
                  <a:lnTo>
                    <a:pt x="149684" y="84439"/>
                  </a:lnTo>
                  <a:lnTo>
                    <a:pt x="114983" y="114983"/>
                  </a:lnTo>
                  <a:lnTo>
                    <a:pt x="84439" y="149684"/>
                  </a:lnTo>
                  <a:lnTo>
                    <a:pt x="58484" y="188114"/>
                  </a:lnTo>
                  <a:lnTo>
                    <a:pt x="37548" y="229842"/>
                  </a:lnTo>
                  <a:lnTo>
                    <a:pt x="22061" y="274437"/>
                  </a:lnTo>
                  <a:lnTo>
                    <a:pt x="12454" y="321470"/>
                  </a:lnTo>
                  <a:lnTo>
                    <a:pt x="9155" y="370509"/>
                  </a:lnTo>
                  <a:lnTo>
                    <a:pt x="12465" y="419549"/>
                  </a:lnTo>
                  <a:lnTo>
                    <a:pt x="22104" y="466581"/>
                  </a:lnTo>
                  <a:lnTo>
                    <a:pt x="37634" y="511177"/>
                  </a:lnTo>
                  <a:lnTo>
                    <a:pt x="58620" y="552904"/>
                  </a:lnTo>
                  <a:lnTo>
                    <a:pt x="84625" y="591334"/>
                  </a:lnTo>
                  <a:lnTo>
                    <a:pt x="115212" y="626036"/>
                  </a:lnTo>
                  <a:lnTo>
                    <a:pt x="149944" y="656579"/>
                  </a:lnTo>
                  <a:lnTo>
                    <a:pt x="188385" y="682534"/>
                  </a:lnTo>
                  <a:lnTo>
                    <a:pt x="230099" y="703470"/>
                  </a:lnTo>
                  <a:lnTo>
                    <a:pt x="274649" y="718957"/>
                  </a:lnTo>
                  <a:lnTo>
                    <a:pt x="321598" y="728565"/>
                  </a:lnTo>
                  <a:lnTo>
                    <a:pt x="370509" y="731863"/>
                  </a:lnTo>
                  <a:lnTo>
                    <a:pt x="450191" y="731863"/>
                  </a:lnTo>
                  <a:lnTo>
                    <a:pt x="416957" y="738130"/>
                  </a:lnTo>
                  <a:lnTo>
                    <a:pt x="370509" y="741019"/>
                  </a:lnTo>
                  <a:close/>
                </a:path>
                <a:path w="741045" h="741045">
                  <a:moveTo>
                    <a:pt x="450191" y="731863"/>
                  </a:moveTo>
                  <a:lnTo>
                    <a:pt x="370509" y="731863"/>
                  </a:lnTo>
                  <a:lnTo>
                    <a:pt x="419549" y="728553"/>
                  </a:lnTo>
                  <a:lnTo>
                    <a:pt x="466581" y="718915"/>
                  </a:lnTo>
                  <a:lnTo>
                    <a:pt x="511177" y="703384"/>
                  </a:lnTo>
                  <a:lnTo>
                    <a:pt x="552904" y="682398"/>
                  </a:lnTo>
                  <a:lnTo>
                    <a:pt x="591334" y="656394"/>
                  </a:lnTo>
                  <a:lnTo>
                    <a:pt x="626036" y="625807"/>
                  </a:lnTo>
                  <a:lnTo>
                    <a:pt x="656579" y="591074"/>
                  </a:lnTo>
                  <a:lnTo>
                    <a:pt x="682534" y="552633"/>
                  </a:lnTo>
                  <a:lnTo>
                    <a:pt x="703470" y="510919"/>
                  </a:lnTo>
                  <a:lnTo>
                    <a:pt x="718957" y="466370"/>
                  </a:lnTo>
                  <a:lnTo>
                    <a:pt x="728565" y="419421"/>
                  </a:lnTo>
                  <a:lnTo>
                    <a:pt x="731863" y="370509"/>
                  </a:lnTo>
                  <a:lnTo>
                    <a:pt x="728565" y="321470"/>
                  </a:lnTo>
                  <a:lnTo>
                    <a:pt x="718957" y="274437"/>
                  </a:lnTo>
                  <a:lnTo>
                    <a:pt x="703470" y="229842"/>
                  </a:lnTo>
                  <a:lnTo>
                    <a:pt x="682534" y="188114"/>
                  </a:lnTo>
                  <a:lnTo>
                    <a:pt x="656579" y="149684"/>
                  </a:lnTo>
                  <a:lnTo>
                    <a:pt x="626036" y="114983"/>
                  </a:lnTo>
                  <a:lnTo>
                    <a:pt x="591334" y="84439"/>
                  </a:lnTo>
                  <a:lnTo>
                    <a:pt x="552904" y="58484"/>
                  </a:lnTo>
                  <a:lnTo>
                    <a:pt x="511177" y="37548"/>
                  </a:lnTo>
                  <a:lnTo>
                    <a:pt x="466581" y="22061"/>
                  </a:lnTo>
                  <a:lnTo>
                    <a:pt x="419549" y="12454"/>
                  </a:lnTo>
                  <a:lnTo>
                    <a:pt x="370509" y="9155"/>
                  </a:lnTo>
                  <a:lnTo>
                    <a:pt x="450191" y="9155"/>
                  </a:lnTo>
                  <a:lnTo>
                    <a:pt x="504362" y="24957"/>
                  </a:lnTo>
                  <a:lnTo>
                    <a:pt x="544624" y="43439"/>
                  </a:lnTo>
                  <a:lnTo>
                    <a:pt x="582126" y="66422"/>
                  </a:lnTo>
                  <a:lnTo>
                    <a:pt x="616521" y="93557"/>
                  </a:lnTo>
                  <a:lnTo>
                    <a:pt x="647461" y="124497"/>
                  </a:lnTo>
                  <a:lnTo>
                    <a:pt x="674597" y="158892"/>
                  </a:lnTo>
                  <a:lnTo>
                    <a:pt x="697580" y="196395"/>
                  </a:lnTo>
                  <a:lnTo>
                    <a:pt x="716062" y="236656"/>
                  </a:lnTo>
                  <a:lnTo>
                    <a:pt x="729695" y="279328"/>
                  </a:lnTo>
                  <a:lnTo>
                    <a:pt x="738130" y="324062"/>
                  </a:lnTo>
                  <a:lnTo>
                    <a:pt x="741019" y="370509"/>
                  </a:lnTo>
                  <a:lnTo>
                    <a:pt x="738130" y="416957"/>
                  </a:lnTo>
                  <a:lnTo>
                    <a:pt x="729695" y="461691"/>
                  </a:lnTo>
                  <a:lnTo>
                    <a:pt x="716062" y="504362"/>
                  </a:lnTo>
                  <a:lnTo>
                    <a:pt x="697580" y="544624"/>
                  </a:lnTo>
                  <a:lnTo>
                    <a:pt x="674597" y="582126"/>
                  </a:lnTo>
                  <a:lnTo>
                    <a:pt x="647461" y="616521"/>
                  </a:lnTo>
                  <a:lnTo>
                    <a:pt x="616521" y="647461"/>
                  </a:lnTo>
                  <a:lnTo>
                    <a:pt x="582126" y="674597"/>
                  </a:lnTo>
                  <a:lnTo>
                    <a:pt x="544624" y="697580"/>
                  </a:lnTo>
                  <a:lnTo>
                    <a:pt x="504362" y="716062"/>
                  </a:lnTo>
                  <a:lnTo>
                    <a:pt x="461691" y="729695"/>
                  </a:lnTo>
                  <a:lnTo>
                    <a:pt x="450191" y="731863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4153323" y="5417194"/>
            <a:ext cx="819150" cy="819150"/>
            <a:chOff x="14153323" y="5417194"/>
            <a:chExt cx="819150" cy="819150"/>
          </a:xfrm>
        </p:grpSpPr>
        <p:sp>
          <p:nvSpPr>
            <p:cNvPr id="19" name="object 19"/>
            <p:cNvSpPr/>
            <p:nvPr/>
          </p:nvSpPr>
          <p:spPr>
            <a:xfrm>
              <a:off x="14153323" y="5417194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409574" y="819149"/>
                  </a:moveTo>
                  <a:lnTo>
                    <a:pt x="369429" y="817177"/>
                  </a:lnTo>
                  <a:lnTo>
                    <a:pt x="329670" y="811280"/>
                  </a:lnTo>
                  <a:lnTo>
                    <a:pt x="290681" y="801513"/>
                  </a:lnTo>
                  <a:lnTo>
                    <a:pt x="252837" y="787972"/>
                  </a:lnTo>
                  <a:lnTo>
                    <a:pt x="216502" y="770787"/>
                  </a:lnTo>
                  <a:lnTo>
                    <a:pt x="182027" y="750124"/>
                  </a:lnTo>
                  <a:lnTo>
                    <a:pt x="149743" y="726180"/>
                  </a:lnTo>
                  <a:lnTo>
                    <a:pt x="119961" y="699188"/>
                  </a:lnTo>
                  <a:lnTo>
                    <a:pt x="92969" y="669406"/>
                  </a:lnTo>
                  <a:lnTo>
                    <a:pt x="69025" y="637122"/>
                  </a:lnTo>
                  <a:lnTo>
                    <a:pt x="48362" y="602647"/>
                  </a:lnTo>
                  <a:lnTo>
                    <a:pt x="31177" y="566312"/>
                  </a:lnTo>
                  <a:lnTo>
                    <a:pt x="17636" y="528468"/>
                  </a:lnTo>
                  <a:lnTo>
                    <a:pt x="7869" y="489479"/>
                  </a:lnTo>
                  <a:lnTo>
                    <a:pt x="1972" y="449720"/>
                  </a:lnTo>
                  <a:lnTo>
                    <a:pt x="0" y="409574"/>
                  </a:lnTo>
                  <a:lnTo>
                    <a:pt x="123" y="399520"/>
                  </a:lnTo>
                  <a:lnTo>
                    <a:pt x="3080" y="359435"/>
                  </a:lnTo>
                  <a:lnTo>
                    <a:pt x="9952" y="319833"/>
                  </a:lnTo>
                  <a:lnTo>
                    <a:pt x="20672" y="281095"/>
                  </a:lnTo>
                  <a:lnTo>
                    <a:pt x="35138" y="243595"/>
                  </a:lnTo>
                  <a:lnTo>
                    <a:pt x="53210" y="207693"/>
                  </a:lnTo>
                  <a:lnTo>
                    <a:pt x="74714" y="173735"/>
                  </a:lnTo>
                  <a:lnTo>
                    <a:pt x="99443" y="142049"/>
                  </a:lnTo>
                  <a:lnTo>
                    <a:pt x="127158" y="112939"/>
                  </a:lnTo>
                  <a:lnTo>
                    <a:pt x="157593" y="86686"/>
                  </a:lnTo>
                  <a:lnTo>
                    <a:pt x="190455" y="63542"/>
                  </a:lnTo>
                  <a:lnTo>
                    <a:pt x="225428" y="43731"/>
                  </a:lnTo>
                  <a:lnTo>
                    <a:pt x="262173" y="27443"/>
                  </a:lnTo>
                  <a:lnTo>
                    <a:pt x="300338" y="14835"/>
                  </a:lnTo>
                  <a:lnTo>
                    <a:pt x="339556" y="6029"/>
                  </a:lnTo>
                  <a:lnTo>
                    <a:pt x="379447" y="1109"/>
                  </a:lnTo>
                  <a:lnTo>
                    <a:pt x="409574" y="0"/>
                  </a:lnTo>
                  <a:lnTo>
                    <a:pt x="419629" y="123"/>
                  </a:lnTo>
                  <a:lnTo>
                    <a:pt x="459714" y="3080"/>
                  </a:lnTo>
                  <a:lnTo>
                    <a:pt x="499316" y="9952"/>
                  </a:lnTo>
                  <a:lnTo>
                    <a:pt x="538054" y="20672"/>
                  </a:lnTo>
                  <a:lnTo>
                    <a:pt x="575554" y="35138"/>
                  </a:lnTo>
                  <a:lnTo>
                    <a:pt x="611456" y="53210"/>
                  </a:lnTo>
                  <a:lnTo>
                    <a:pt x="645414" y="74714"/>
                  </a:lnTo>
                  <a:lnTo>
                    <a:pt x="677100" y="99443"/>
                  </a:lnTo>
                  <a:lnTo>
                    <a:pt x="706210" y="127158"/>
                  </a:lnTo>
                  <a:lnTo>
                    <a:pt x="732463" y="157593"/>
                  </a:lnTo>
                  <a:lnTo>
                    <a:pt x="755607" y="190455"/>
                  </a:lnTo>
                  <a:lnTo>
                    <a:pt x="775418" y="225428"/>
                  </a:lnTo>
                  <a:lnTo>
                    <a:pt x="791706" y="262173"/>
                  </a:lnTo>
                  <a:lnTo>
                    <a:pt x="804314" y="300338"/>
                  </a:lnTo>
                  <a:lnTo>
                    <a:pt x="813120" y="339556"/>
                  </a:lnTo>
                  <a:lnTo>
                    <a:pt x="818040" y="379447"/>
                  </a:lnTo>
                  <a:lnTo>
                    <a:pt x="819149" y="409574"/>
                  </a:lnTo>
                  <a:lnTo>
                    <a:pt x="819026" y="419629"/>
                  </a:lnTo>
                  <a:lnTo>
                    <a:pt x="816069" y="459714"/>
                  </a:lnTo>
                  <a:lnTo>
                    <a:pt x="809197" y="499316"/>
                  </a:lnTo>
                  <a:lnTo>
                    <a:pt x="798477" y="538054"/>
                  </a:lnTo>
                  <a:lnTo>
                    <a:pt x="784011" y="575554"/>
                  </a:lnTo>
                  <a:lnTo>
                    <a:pt x="765939" y="611456"/>
                  </a:lnTo>
                  <a:lnTo>
                    <a:pt x="744435" y="645414"/>
                  </a:lnTo>
                  <a:lnTo>
                    <a:pt x="719706" y="677100"/>
                  </a:lnTo>
                  <a:lnTo>
                    <a:pt x="691991" y="706210"/>
                  </a:lnTo>
                  <a:lnTo>
                    <a:pt x="661556" y="732463"/>
                  </a:lnTo>
                  <a:lnTo>
                    <a:pt x="628694" y="755607"/>
                  </a:lnTo>
                  <a:lnTo>
                    <a:pt x="593721" y="775418"/>
                  </a:lnTo>
                  <a:lnTo>
                    <a:pt x="556976" y="791706"/>
                  </a:lnTo>
                  <a:lnTo>
                    <a:pt x="518810" y="804314"/>
                  </a:lnTo>
                  <a:lnTo>
                    <a:pt x="479593" y="813120"/>
                  </a:lnTo>
                  <a:lnTo>
                    <a:pt x="439702" y="818040"/>
                  </a:lnTo>
                  <a:lnTo>
                    <a:pt x="409574" y="819149"/>
                  </a:lnTo>
                  <a:close/>
                </a:path>
              </a:pathLst>
            </a:custGeom>
            <a:solidFill>
              <a:srgbClr val="70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92388" y="5456259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4" h="741045">
                  <a:moveTo>
                    <a:pt x="370509" y="741019"/>
                  </a:moveTo>
                  <a:lnTo>
                    <a:pt x="324062" y="738130"/>
                  </a:lnTo>
                  <a:lnTo>
                    <a:pt x="279328" y="729695"/>
                  </a:lnTo>
                  <a:lnTo>
                    <a:pt x="236656" y="716062"/>
                  </a:lnTo>
                  <a:lnTo>
                    <a:pt x="196395" y="697580"/>
                  </a:lnTo>
                  <a:lnTo>
                    <a:pt x="158892" y="674596"/>
                  </a:lnTo>
                  <a:lnTo>
                    <a:pt x="124497" y="647461"/>
                  </a:lnTo>
                  <a:lnTo>
                    <a:pt x="93557" y="616521"/>
                  </a:lnTo>
                  <a:lnTo>
                    <a:pt x="66422" y="582126"/>
                  </a:lnTo>
                  <a:lnTo>
                    <a:pt x="43439" y="544624"/>
                  </a:lnTo>
                  <a:lnTo>
                    <a:pt x="24957" y="504362"/>
                  </a:lnTo>
                  <a:lnTo>
                    <a:pt x="11324" y="461691"/>
                  </a:lnTo>
                  <a:lnTo>
                    <a:pt x="2889" y="416957"/>
                  </a:lnTo>
                  <a:lnTo>
                    <a:pt x="0" y="370509"/>
                  </a:lnTo>
                  <a:lnTo>
                    <a:pt x="2889" y="324062"/>
                  </a:lnTo>
                  <a:lnTo>
                    <a:pt x="11324" y="279328"/>
                  </a:lnTo>
                  <a:lnTo>
                    <a:pt x="24957" y="236656"/>
                  </a:lnTo>
                  <a:lnTo>
                    <a:pt x="43439" y="196395"/>
                  </a:lnTo>
                  <a:lnTo>
                    <a:pt x="66422" y="158892"/>
                  </a:lnTo>
                  <a:lnTo>
                    <a:pt x="93557" y="124497"/>
                  </a:lnTo>
                  <a:lnTo>
                    <a:pt x="124497" y="93557"/>
                  </a:lnTo>
                  <a:lnTo>
                    <a:pt x="158892" y="66422"/>
                  </a:lnTo>
                  <a:lnTo>
                    <a:pt x="196395" y="43439"/>
                  </a:lnTo>
                  <a:lnTo>
                    <a:pt x="236656" y="24957"/>
                  </a:lnTo>
                  <a:lnTo>
                    <a:pt x="279328" y="11324"/>
                  </a:lnTo>
                  <a:lnTo>
                    <a:pt x="324062" y="2889"/>
                  </a:lnTo>
                  <a:lnTo>
                    <a:pt x="370509" y="0"/>
                  </a:lnTo>
                  <a:lnTo>
                    <a:pt x="416957" y="2889"/>
                  </a:lnTo>
                  <a:lnTo>
                    <a:pt x="450191" y="9155"/>
                  </a:lnTo>
                  <a:lnTo>
                    <a:pt x="370509" y="9155"/>
                  </a:lnTo>
                  <a:lnTo>
                    <a:pt x="321470" y="12454"/>
                  </a:lnTo>
                  <a:lnTo>
                    <a:pt x="274437" y="22061"/>
                  </a:lnTo>
                  <a:lnTo>
                    <a:pt x="229842" y="37548"/>
                  </a:lnTo>
                  <a:lnTo>
                    <a:pt x="188114" y="58484"/>
                  </a:lnTo>
                  <a:lnTo>
                    <a:pt x="149684" y="84439"/>
                  </a:lnTo>
                  <a:lnTo>
                    <a:pt x="114983" y="114983"/>
                  </a:lnTo>
                  <a:lnTo>
                    <a:pt x="84439" y="149684"/>
                  </a:lnTo>
                  <a:lnTo>
                    <a:pt x="58484" y="188114"/>
                  </a:lnTo>
                  <a:lnTo>
                    <a:pt x="37548" y="229842"/>
                  </a:lnTo>
                  <a:lnTo>
                    <a:pt x="22061" y="274437"/>
                  </a:lnTo>
                  <a:lnTo>
                    <a:pt x="12454" y="321470"/>
                  </a:lnTo>
                  <a:lnTo>
                    <a:pt x="9155" y="370509"/>
                  </a:lnTo>
                  <a:lnTo>
                    <a:pt x="12465" y="419549"/>
                  </a:lnTo>
                  <a:lnTo>
                    <a:pt x="22104" y="466581"/>
                  </a:lnTo>
                  <a:lnTo>
                    <a:pt x="37634" y="511177"/>
                  </a:lnTo>
                  <a:lnTo>
                    <a:pt x="58620" y="552904"/>
                  </a:lnTo>
                  <a:lnTo>
                    <a:pt x="84625" y="591334"/>
                  </a:lnTo>
                  <a:lnTo>
                    <a:pt x="115212" y="626036"/>
                  </a:lnTo>
                  <a:lnTo>
                    <a:pt x="149944" y="656579"/>
                  </a:lnTo>
                  <a:lnTo>
                    <a:pt x="188385" y="682534"/>
                  </a:lnTo>
                  <a:lnTo>
                    <a:pt x="230099" y="703470"/>
                  </a:lnTo>
                  <a:lnTo>
                    <a:pt x="274649" y="718957"/>
                  </a:lnTo>
                  <a:lnTo>
                    <a:pt x="321598" y="728565"/>
                  </a:lnTo>
                  <a:lnTo>
                    <a:pt x="370509" y="731863"/>
                  </a:lnTo>
                  <a:lnTo>
                    <a:pt x="450191" y="731863"/>
                  </a:lnTo>
                  <a:lnTo>
                    <a:pt x="416957" y="738130"/>
                  </a:lnTo>
                  <a:lnTo>
                    <a:pt x="370509" y="741019"/>
                  </a:lnTo>
                  <a:close/>
                </a:path>
                <a:path w="741044" h="741045">
                  <a:moveTo>
                    <a:pt x="450191" y="731863"/>
                  </a:moveTo>
                  <a:lnTo>
                    <a:pt x="370509" y="731863"/>
                  </a:lnTo>
                  <a:lnTo>
                    <a:pt x="419549" y="728553"/>
                  </a:lnTo>
                  <a:lnTo>
                    <a:pt x="466581" y="718915"/>
                  </a:lnTo>
                  <a:lnTo>
                    <a:pt x="511177" y="703384"/>
                  </a:lnTo>
                  <a:lnTo>
                    <a:pt x="552904" y="682398"/>
                  </a:lnTo>
                  <a:lnTo>
                    <a:pt x="591334" y="656394"/>
                  </a:lnTo>
                  <a:lnTo>
                    <a:pt x="626036" y="625807"/>
                  </a:lnTo>
                  <a:lnTo>
                    <a:pt x="656579" y="591074"/>
                  </a:lnTo>
                  <a:lnTo>
                    <a:pt x="682534" y="552633"/>
                  </a:lnTo>
                  <a:lnTo>
                    <a:pt x="703470" y="510919"/>
                  </a:lnTo>
                  <a:lnTo>
                    <a:pt x="718957" y="466370"/>
                  </a:lnTo>
                  <a:lnTo>
                    <a:pt x="728565" y="419421"/>
                  </a:lnTo>
                  <a:lnTo>
                    <a:pt x="731863" y="370509"/>
                  </a:lnTo>
                  <a:lnTo>
                    <a:pt x="728565" y="321470"/>
                  </a:lnTo>
                  <a:lnTo>
                    <a:pt x="718957" y="274437"/>
                  </a:lnTo>
                  <a:lnTo>
                    <a:pt x="703470" y="229842"/>
                  </a:lnTo>
                  <a:lnTo>
                    <a:pt x="682534" y="188114"/>
                  </a:lnTo>
                  <a:lnTo>
                    <a:pt x="656579" y="149684"/>
                  </a:lnTo>
                  <a:lnTo>
                    <a:pt x="626036" y="114983"/>
                  </a:lnTo>
                  <a:lnTo>
                    <a:pt x="591334" y="84439"/>
                  </a:lnTo>
                  <a:lnTo>
                    <a:pt x="552904" y="58484"/>
                  </a:lnTo>
                  <a:lnTo>
                    <a:pt x="511177" y="37548"/>
                  </a:lnTo>
                  <a:lnTo>
                    <a:pt x="466581" y="22061"/>
                  </a:lnTo>
                  <a:lnTo>
                    <a:pt x="419549" y="12454"/>
                  </a:lnTo>
                  <a:lnTo>
                    <a:pt x="370509" y="9155"/>
                  </a:lnTo>
                  <a:lnTo>
                    <a:pt x="450191" y="9155"/>
                  </a:lnTo>
                  <a:lnTo>
                    <a:pt x="504362" y="24957"/>
                  </a:lnTo>
                  <a:lnTo>
                    <a:pt x="544624" y="43439"/>
                  </a:lnTo>
                  <a:lnTo>
                    <a:pt x="582126" y="66422"/>
                  </a:lnTo>
                  <a:lnTo>
                    <a:pt x="616521" y="93557"/>
                  </a:lnTo>
                  <a:lnTo>
                    <a:pt x="647461" y="124497"/>
                  </a:lnTo>
                  <a:lnTo>
                    <a:pt x="674597" y="158892"/>
                  </a:lnTo>
                  <a:lnTo>
                    <a:pt x="697580" y="196395"/>
                  </a:lnTo>
                  <a:lnTo>
                    <a:pt x="716062" y="236656"/>
                  </a:lnTo>
                  <a:lnTo>
                    <a:pt x="729695" y="279328"/>
                  </a:lnTo>
                  <a:lnTo>
                    <a:pt x="738130" y="324062"/>
                  </a:lnTo>
                  <a:lnTo>
                    <a:pt x="741019" y="370509"/>
                  </a:lnTo>
                  <a:lnTo>
                    <a:pt x="738130" y="416957"/>
                  </a:lnTo>
                  <a:lnTo>
                    <a:pt x="729695" y="461691"/>
                  </a:lnTo>
                  <a:lnTo>
                    <a:pt x="716062" y="504362"/>
                  </a:lnTo>
                  <a:lnTo>
                    <a:pt x="697580" y="544624"/>
                  </a:lnTo>
                  <a:lnTo>
                    <a:pt x="674597" y="582126"/>
                  </a:lnTo>
                  <a:lnTo>
                    <a:pt x="647461" y="616521"/>
                  </a:lnTo>
                  <a:lnTo>
                    <a:pt x="616521" y="647461"/>
                  </a:lnTo>
                  <a:lnTo>
                    <a:pt x="582126" y="674597"/>
                  </a:lnTo>
                  <a:lnTo>
                    <a:pt x="544624" y="697580"/>
                  </a:lnTo>
                  <a:lnTo>
                    <a:pt x="504362" y="716062"/>
                  </a:lnTo>
                  <a:lnTo>
                    <a:pt x="461691" y="729695"/>
                  </a:lnTo>
                  <a:lnTo>
                    <a:pt x="450191" y="731863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0309077" y="3446303"/>
            <a:ext cx="24765" cy="43815"/>
          </a:xfrm>
          <a:custGeom>
            <a:avLst/>
            <a:gdLst/>
            <a:ahLst/>
            <a:cxnLst/>
            <a:rect l="l" t="t" r="r" b="b"/>
            <a:pathLst>
              <a:path w="24765" h="43814">
                <a:moveTo>
                  <a:pt x="3467" y="0"/>
                </a:moveTo>
                <a:lnTo>
                  <a:pt x="0" y="2084"/>
                </a:lnTo>
                <a:lnTo>
                  <a:pt x="1151" y="4466"/>
                </a:lnTo>
                <a:lnTo>
                  <a:pt x="4402" y="11192"/>
                </a:lnTo>
                <a:lnTo>
                  <a:pt x="7464" y="18000"/>
                </a:lnTo>
                <a:lnTo>
                  <a:pt x="12368" y="28043"/>
                </a:lnTo>
                <a:lnTo>
                  <a:pt x="14427" y="31020"/>
                </a:lnTo>
                <a:lnTo>
                  <a:pt x="17082" y="35771"/>
                </a:lnTo>
                <a:lnTo>
                  <a:pt x="19534" y="40467"/>
                </a:lnTo>
                <a:lnTo>
                  <a:pt x="20171" y="42335"/>
                </a:lnTo>
                <a:lnTo>
                  <a:pt x="22555" y="43539"/>
                </a:lnTo>
                <a:lnTo>
                  <a:pt x="23747" y="43282"/>
                </a:lnTo>
                <a:lnTo>
                  <a:pt x="24208" y="40481"/>
                </a:lnTo>
                <a:lnTo>
                  <a:pt x="23354" y="39154"/>
                </a:lnTo>
                <a:lnTo>
                  <a:pt x="18599" y="29315"/>
                </a:lnTo>
                <a:lnTo>
                  <a:pt x="17407" y="25715"/>
                </a:lnTo>
                <a:lnTo>
                  <a:pt x="12056" y="15632"/>
                </a:lnTo>
                <a:lnTo>
                  <a:pt x="8304" y="9054"/>
                </a:lnTo>
                <a:lnTo>
                  <a:pt x="3467" y="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22408" y="3576751"/>
            <a:ext cx="281305" cy="450850"/>
          </a:xfrm>
          <a:custGeom>
            <a:avLst/>
            <a:gdLst/>
            <a:ahLst/>
            <a:cxnLst/>
            <a:rect l="l" t="t" r="r" b="b"/>
            <a:pathLst>
              <a:path w="281304" h="450850">
                <a:moveTo>
                  <a:pt x="1143" y="365061"/>
                </a:moveTo>
                <a:lnTo>
                  <a:pt x="0" y="365061"/>
                </a:lnTo>
                <a:lnTo>
                  <a:pt x="0" y="365937"/>
                </a:lnTo>
                <a:lnTo>
                  <a:pt x="571" y="365937"/>
                </a:lnTo>
                <a:lnTo>
                  <a:pt x="1143" y="365937"/>
                </a:lnTo>
                <a:lnTo>
                  <a:pt x="1143" y="365061"/>
                </a:lnTo>
                <a:close/>
              </a:path>
              <a:path w="281304" h="450850">
                <a:moveTo>
                  <a:pt x="90716" y="235102"/>
                </a:moveTo>
                <a:lnTo>
                  <a:pt x="84937" y="231965"/>
                </a:lnTo>
                <a:lnTo>
                  <a:pt x="82854" y="229311"/>
                </a:lnTo>
                <a:lnTo>
                  <a:pt x="78917" y="225094"/>
                </a:lnTo>
                <a:lnTo>
                  <a:pt x="76479" y="223304"/>
                </a:lnTo>
                <a:lnTo>
                  <a:pt x="74726" y="220916"/>
                </a:lnTo>
                <a:lnTo>
                  <a:pt x="72644" y="217322"/>
                </a:lnTo>
                <a:lnTo>
                  <a:pt x="77139" y="128168"/>
                </a:lnTo>
                <a:lnTo>
                  <a:pt x="77914" y="99060"/>
                </a:lnTo>
                <a:lnTo>
                  <a:pt x="77114" y="56426"/>
                </a:lnTo>
                <a:lnTo>
                  <a:pt x="67881" y="10210"/>
                </a:lnTo>
                <a:lnTo>
                  <a:pt x="65201" y="6159"/>
                </a:lnTo>
                <a:lnTo>
                  <a:pt x="62788" y="0"/>
                </a:lnTo>
                <a:lnTo>
                  <a:pt x="60363" y="584"/>
                </a:lnTo>
                <a:lnTo>
                  <a:pt x="62103" y="7251"/>
                </a:lnTo>
                <a:lnTo>
                  <a:pt x="61785" y="11823"/>
                </a:lnTo>
                <a:lnTo>
                  <a:pt x="62572" y="21805"/>
                </a:lnTo>
                <a:lnTo>
                  <a:pt x="64376" y="38493"/>
                </a:lnTo>
                <a:lnTo>
                  <a:pt x="65151" y="51803"/>
                </a:lnTo>
                <a:lnTo>
                  <a:pt x="65328" y="72732"/>
                </a:lnTo>
                <a:lnTo>
                  <a:pt x="63449" y="203657"/>
                </a:lnTo>
                <a:lnTo>
                  <a:pt x="62699" y="218503"/>
                </a:lnTo>
                <a:lnTo>
                  <a:pt x="62801" y="225945"/>
                </a:lnTo>
                <a:lnTo>
                  <a:pt x="63919" y="233133"/>
                </a:lnTo>
                <a:lnTo>
                  <a:pt x="64465" y="235292"/>
                </a:lnTo>
                <a:lnTo>
                  <a:pt x="66776" y="235864"/>
                </a:lnTo>
                <a:lnTo>
                  <a:pt x="69888" y="234442"/>
                </a:lnTo>
                <a:lnTo>
                  <a:pt x="72745" y="233845"/>
                </a:lnTo>
                <a:lnTo>
                  <a:pt x="77050" y="237553"/>
                </a:lnTo>
                <a:lnTo>
                  <a:pt x="80695" y="238112"/>
                </a:lnTo>
                <a:lnTo>
                  <a:pt x="88480" y="240055"/>
                </a:lnTo>
                <a:lnTo>
                  <a:pt x="90716" y="235102"/>
                </a:lnTo>
                <a:close/>
              </a:path>
              <a:path w="281304" h="450850">
                <a:moveTo>
                  <a:pt x="123190" y="437730"/>
                </a:moveTo>
                <a:lnTo>
                  <a:pt x="121958" y="433006"/>
                </a:lnTo>
                <a:lnTo>
                  <a:pt x="118732" y="433844"/>
                </a:lnTo>
                <a:lnTo>
                  <a:pt x="111810" y="435673"/>
                </a:lnTo>
                <a:lnTo>
                  <a:pt x="95148" y="437286"/>
                </a:lnTo>
                <a:lnTo>
                  <a:pt x="69215" y="439305"/>
                </a:lnTo>
                <a:lnTo>
                  <a:pt x="61188" y="439483"/>
                </a:lnTo>
                <a:lnTo>
                  <a:pt x="53086" y="439267"/>
                </a:lnTo>
                <a:lnTo>
                  <a:pt x="27698" y="419163"/>
                </a:lnTo>
                <a:lnTo>
                  <a:pt x="18961" y="419188"/>
                </a:lnTo>
                <a:lnTo>
                  <a:pt x="18199" y="433184"/>
                </a:lnTo>
                <a:lnTo>
                  <a:pt x="19926" y="441680"/>
                </a:lnTo>
                <a:lnTo>
                  <a:pt x="28549" y="444004"/>
                </a:lnTo>
                <a:lnTo>
                  <a:pt x="30137" y="445300"/>
                </a:lnTo>
                <a:lnTo>
                  <a:pt x="55029" y="450494"/>
                </a:lnTo>
                <a:lnTo>
                  <a:pt x="69354" y="450151"/>
                </a:lnTo>
                <a:lnTo>
                  <a:pt x="105740" y="443738"/>
                </a:lnTo>
                <a:lnTo>
                  <a:pt x="123190" y="437730"/>
                </a:lnTo>
                <a:close/>
              </a:path>
              <a:path w="281304" h="450850">
                <a:moveTo>
                  <a:pt x="261708" y="298145"/>
                </a:moveTo>
                <a:lnTo>
                  <a:pt x="259029" y="295427"/>
                </a:lnTo>
                <a:lnTo>
                  <a:pt x="256425" y="293839"/>
                </a:lnTo>
                <a:lnTo>
                  <a:pt x="256565" y="291807"/>
                </a:lnTo>
                <a:lnTo>
                  <a:pt x="229069" y="273443"/>
                </a:lnTo>
                <a:lnTo>
                  <a:pt x="227368" y="273481"/>
                </a:lnTo>
                <a:lnTo>
                  <a:pt x="223888" y="273685"/>
                </a:lnTo>
                <a:lnTo>
                  <a:pt x="213855" y="273507"/>
                </a:lnTo>
                <a:lnTo>
                  <a:pt x="211543" y="275551"/>
                </a:lnTo>
                <a:lnTo>
                  <a:pt x="211772" y="280695"/>
                </a:lnTo>
                <a:lnTo>
                  <a:pt x="213690" y="282587"/>
                </a:lnTo>
                <a:lnTo>
                  <a:pt x="218757" y="282905"/>
                </a:lnTo>
                <a:lnTo>
                  <a:pt x="216839" y="284645"/>
                </a:lnTo>
                <a:lnTo>
                  <a:pt x="215912" y="287502"/>
                </a:lnTo>
                <a:lnTo>
                  <a:pt x="215912" y="288696"/>
                </a:lnTo>
                <a:lnTo>
                  <a:pt x="216395" y="290449"/>
                </a:lnTo>
                <a:lnTo>
                  <a:pt x="203631" y="291236"/>
                </a:lnTo>
                <a:lnTo>
                  <a:pt x="188226" y="292595"/>
                </a:lnTo>
                <a:lnTo>
                  <a:pt x="115582" y="300850"/>
                </a:lnTo>
                <a:lnTo>
                  <a:pt x="88976" y="303339"/>
                </a:lnTo>
                <a:lnTo>
                  <a:pt x="56286" y="303657"/>
                </a:lnTo>
                <a:lnTo>
                  <a:pt x="47561" y="303415"/>
                </a:lnTo>
                <a:lnTo>
                  <a:pt x="40525" y="302006"/>
                </a:lnTo>
                <a:lnTo>
                  <a:pt x="36004" y="300558"/>
                </a:lnTo>
                <a:lnTo>
                  <a:pt x="24726" y="296278"/>
                </a:lnTo>
                <a:lnTo>
                  <a:pt x="32956" y="291096"/>
                </a:lnTo>
                <a:lnTo>
                  <a:pt x="29248" y="284861"/>
                </a:lnTo>
                <a:lnTo>
                  <a:pt x="21564" y="288709"/>
                </a:lnTo>
                <a:lnTo>
                  <a:pt x="19240" y="292582"/>
                </a:lnTo>
                <a:lnTo>
                  <a:pt x="18707" y="296468"/>
                </a:lnTo>
                <a:lnTo>
                  <a:pt x="17081" y="298297"/>
                </a:lnTo>
                <a:lnTo>
                  <a:pt x="14871" y="310095"/>
                </a:lnTo>
                <a:lnTo>
                  <a:pt x="16687" y="314198"/>
                </a:lnTo>
                <a:lnTo>
                  <a:pt x="20866" y="315353"/>
                </a:lnTo>
                <a:lnTo>
                  <a:pt x="35394" y="318147"/>
                </a:lnTo>
                <a:lnTo>
                  <a:pt x="50330" y="319303"/>
                </a:lnTo>
                <a:lnTo>
                  <a:pt x="94805" y="320738"/>
                </a:lnTo>
                <a:lnTo>
                  <a:pt x="124066" y="321005"/>
                </a:lnTo>
                <a:lnTo>
                  <a:pt x="153289" y="320535"/>
                </a:lnTo>
                <a:lnTo>
                  <a:pt x="197002" y="317944"/>
                </a:lnTo>
                <a:lnTo>
                  <a:pt x="246265" y="309105"/>
                </a:lnTo>
                <a:lnTo>
                  <a:pt x="251002" y="307149"/>
                </a:lnTo>
                <a:lnTo>
                  <a:pt x="257695" y="305650"/>
                </a:lnTo>
                <a:lnTo>
                  <a:pt x="258470" y="303936"/>
                </a:lnTo>
                <a:lnTo>
                  <a:pt x="258394" y="302285"/>
                </a:lnTo>
                <a:lnTo>
                  <a:pt x="261099" y="300405"/>
                </a:lnTo>
                <a:lnTo>
                  <a:pt x="261708" y="298145"/>
                </a:lnTo>
                <a:close/>
              </a:path>
              <a:path w="281304" h="450850">
                <a:moveTo>
                  <a:pt x="280784" y="371995"/>
                </a:moveTo>
                <a:lnTo>
                  <a:pt x="278892" y="367957"/>
                </a:lnTo>
                <a:lnTo>
                  <a:pt x="175120" y="373037"/>
                </a:lnTo>
                <a:lnTo>
                  <a:pt x="107213" y="376682"/>
                </a:lnTo>
                <a:lnTo>
                  <a:pt x="78816" y="376732"/>
                </a:lnTo>
                <a:lnTo>
                  <a:pt x="54584" y="375831"/>
                </a:lnTo>
                <a:lnTo>
                  <a:pt x="41554" y="374878"/>
                </a:lnTo>
                <a:lnTo>
                  <a:pt x="36525" y="374091"/>
                </a:lnTo>
                <a:lnTo>
                  <a:pt x="29895" y="374167"/>
                </a:lnTo>
                <a:lnTo>
                  <a:pt x="19875" y="371983"/>
                </a:lnTo>
                <a:lnTo>
                  <a:pt x="14744" y="371094"/>
                </a:lnTo>
                <a:lnTo>
                  <a:pt x="8242" y="358444"/>
                </a:lnTo>
                <a:lnTo>
                  <a:pt x="825" y="363016"/>
                </a:lnTo>
                <a:lnTo>
                  <a:pt x="4572" y="371322"/>
                </a:lnTo>
                <a:lnTo>
                  <a:pt x="5778" y="376275"/>
                </a:lnTo>
                <a:lnTo>
                  <a:pt x="8966" y="379450"/>
                </a:lnTo>
                <a:lnTo>
                  <a:pt x="11341" y="380339"/>
                </a:lnTo>
                <a:lnTo>
                  <a:pt x="12471" y="381660"/>
                </a:lnTo>
                <a:lnTo>
                  <a:pt x="59156" y="390728"/>
                </a:lnTo>
                <a:lnTo>
                  <a:pt x="92887" y="392074"/>
                </a:lnTo>
                <a:lnTo>
                  <a:pt x="119900" y="391833"/>
                </a:lnTo>
                <a:lnTo>
                  <a:pt x="147383" y="390944"/>
                </a:lnTo>
                <a:lnTo>
                  <a:pt x="174840" y="389636"/>
                </a:lnTo>
                <a:lnTo>
                  <a:pt x="202298" y="387997"/>
                </a:lnTo>
                <a:lnTo>
                  <a:pt x="266649" y="383133"/>
                </a:lnTo>
                <a:lnTo>
                  <a:pt x="279044" y="384136"/>
                </a:lnTo>
                <a:lnTo>
                  <a:pt x="280784" y="37199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1170" y="4550651"/>
            <a:ext cx="163687" cy="80779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0180676" y="4081906"/>
            <a:ext cx="162560" cy="414020"/>
          </a:xfrm>
          <a:custGeom>
            <a:avLst/>
            <a:gdLst/>
            <a:ahLst/>
            <a:cxnLst/>
            <a:rect l="l" t="t" r="r" b="b"/>
            <a:pathLst>
              <a:path w="162559" h="414020">
                <a:moveTo>
                  <a:pt x="44081" y="264439"/>
                </a:moveTo>
                <a:lnTo>
                  <a:pt x="43802" y="264134"/>
                </a:lnTo>
                <a:lnTo>
                  <a:pt x="43535" y="263880"/>
                </a:lnTo>
                <a:lnTo>
                  <a:pt x="43256" y="263613"/>
                </a:lnTo>
                <a:lnTo>
                  <a:pt x="43472" y="263918"/>
                </a:lnTo>
                <a:lnTo>
                  <a:pt x="44005" y="264452"/>
                </a:lnTo>
                <a:close/>
              </a:path>
              <a:path w="162559" h="414020">
                <a:moveTo>
                  <a:pt x="44602" y="270522"/>
                </a:moveTo>
                <a:lnTo>
                  <a:pt x="44030" y="270522"/>
                </a:lnTo>
                <a:lnTo>
                  <a:pt x="43459" y="270522"/>
                </a:lnTo>
                <a:lnTo>
                  <a:pt x="43459" y="271399"/>
                </a:lnTo>
                <a:lnTo>
                  <a:pt x="44602" y="271399"/>
                </a:lnTo>
                <a:lnTo>
                  <a:pt x="44602" y="270522"/>
                </a:lnTo>
                <a:close/>
              </a:path>
              <a:path w="162559" h="414020">
                <a:moveTo>
                  <a:pt x="60401" y="205778"/>
                </a:moveTo>
                <a:lnTo>
                  <a:pt x="59740" y="193878"/>
                </a:lnTo>
                <a:lnTo>
                  <a:pt x="57924" y="182283"/>
                </a:lnTo>
                <a:lnTo>
                  <a:pt x="57683" y="180759"/>
                </a:lnTo>
                <a:lnTo>
                  <a:pt x="55067" y="181089"/>
                </a:lnTo>
                <a:lnTo>
                  <a:pt x="55753" y="188442"/>
                </a:lnTo>
                <a:lnTo>
                  <a:pt x="55956" y="194246"/>
                </a:lnTo>
                <a:lnTo>
                  <a:pt x="56426" y="202958"/>
                </a:lnTo>
                <a:lnTo>
                  <a:pt x="56413" y="205892"/>
                </a:lnTo>
                <a:lnTo>
                  <a:pt x="56972" y="211582"/>
                </a:lnTo>
                <a:lnTo>
                  <a:pt x="57543" y="214223"/>
                </a:lnTo>
                <a:lnTo>
                  <a:pt x="58051" y="217373"/>
                </a:lnTo>
                <a:lnTo>
                  <a:pt x="58712" y="217360"/>
                </a:lnTo>
                <a:lnTo>
                  <a:pt x="59982" y="211607"/>
                </a:lnTo>
                <a:lnTo>
                  <a:pt x="60401" y="205778"/>
                </a:lnTo>
                <a:close/>
              </a:path>
              <a:path w="162559" h="414020">
                <a:moveTo>
                  <a:pt x="85890" y="4927"/>
                </a:moveTo>
                <a:lnTo>
                  <a:pt x="69253" y="2286"/>
                </a:lnTo>
                <a:lnTo>
                  <a:pt x="56464" y="1028"/>
                </a:lnTo>
                <a:lnTo>
                  <a:pt x="43611" y="317"/>
                </a:lnTo>
                <a:lnTo>
                  <a:pt x="26593" y="0"/>
                </a:lnTo>
                <a:lnTo>
                  <a:pt x="15481" y="342"/>
                </a:lnTo>
                <a:lnTo>
                  <a:pt x="12446" y="101"/>
                </a:lnTo>
                <a:lnTo>
                  <a:pt x="4826" y="3111"/>
                </a:lnTo>
                <a:lnTo>
                  <a:pt x="2133" y="7924"/>
                </a:lnTo>
                <a:lnTo>
                  <a:pt x="2844" y="12877"/>
                </a:lnTo>
                <a:lnTo>
                  <a:pt x="457" y="18656"/>
                </a:lnTo>
                <a:lnTo>
                  <a:pt x="495" y="25120"/>
                </a:lnTo>
                <a:lnTo>
                  <a:pt x="0" y="37896"/>
                </a:lnTo>
                <a:lnTo>
                  <a:pt x="368" y="89649"/>
                </a:lnTo>
                <a:lnTo>
                  <a:pt x="177" y="283133"/>
                </a:lnTo>
                <a:lnTo>
                  <a:pt x="850" y="392595"/>
                </a:lnTo>
                <a:lnTo>
                  <a:pt x="673" y="398437"/>
                </a:lnTo>
                <a:lnTo>
                  <a:pt x="1638" y="404050"/>
                </a:lnTo>
                <a:lnTo>
                  <a:pt x="1333" y="405472"/>
                </a:lnTo>
                <a:lnTo>
                  <a:pt x="1104" y="410286"/>
                </a:lnTo>
                <a:lnTo>
                  <a:pt x="4546" y="413410"/>
                </a:lnTo>
                <a:lnTo>
                  <a:pt x="9118" y="413753"/>
                </a:lnTo>
                <a:lnTo>
                  <a:pt x="20027" y="413981"/>
                </a:lnTo>
                <a:lnTo>
                  <a:pt x="41910" y="412521"/>
                </a:lnTo>
                <a:lnTo>
                  <a:pt x="57086" y="412013"/>
                </a:lnTo>
                <a:lnTo>
                  <a:pt x="58267" y="405307"/>
                </a:lnTo>
                <a:lnTo>
                  <a:pt x="42659" y="402018"/>
                </a:lnTo>
                <a:lnTo>
                  <a:pt x="30353" y="395109"/>
                </a:lnTo>
                <a:lnTo>
                  <a:pt x="29819" y="389178"/>
                </a:lnTo>
                <a:lnTo>
                  <a:pt x="31369" y="369912"/>
                </a:lnTo>
                <a:lnTo>
                  <a:pt x="31737" y="358508"/>
                </a:lnTo>
                <a:lnTo>
                  <a:pt x="31026" y="220078"/>
                </a:lnTo>
                <a:lnTo>
                  <a:pt x="29438" y="104762"/>
                </a:lnTo>
                <a:lnTo>
                  <a:pt x="28676" y="81699"/>
                </a:lnTo>
                <a:lnTo>
                  <a:pt x="26111" y="45910"/>
                </a:lnTo>
                <a:lnTo>
                  <a:pt x="26073" y="39547"/>
                </a:lnTo>
                <a:lnTo>
                  <a:pt x="26555" y="33108"/>
                </a:lnTo>
                <a:lnTo>
                  <a:pt x="27876" y="20231"/>
                </a:lnTo>
                <a:lnTo>
                  <a:pt x="33921" y="15443"/>
                </a:lnTo>
                <a:lnTo>
                  <a:pt x="37668" y="14592"/>
                </a:lnTo>
                <a:lnTo>
                  <a:pt x="37731" y="28206"/>
                </a:lnTo>
                <a:lnTo>
                  <a:pt x="38874" y="69037"/>
                </a:lnTo>
                <a:lnTo>
                  <a:pt x="40322" y="193560"/>
                </a:lnTo>
                <a:lnTo>
                  <a:pt x="40132" y="224040"/>
                </a:lnTo>
                <a:lnTo>
                  <a:pt x="40474" y="239318"/>
                </a:lnTo>
                <a:lnTo>
                  <a:pt x="41948" y="255384"/>
                </a:lnTo>
                <a:lnTo>
                  <a:pt x="43611" y="255371"/>
                </a:lnTo>
                <a:lnTo>
                  <a:pt x="45199" y="239610"/>
                </a:lnTo>
                <a:lnTo>
                  <a:pt x="45618" y="224599"/>
                </a:lnTo>
                <a:lnTo>
                  <a:pt x="45453" y="194652"/>
                </a:lnTo>
                <a:lnTo>
                  <a:pt x="45821" y="131838"/>
                </a:lnTo>
                <a:lnTo>
                  <a:pt x="44602" y="56121"/>
                </a:lnTo>
                <a:lnTo>
                  <a:pt x="44373" y="28079"/>
                </a:lnTo>
                <a:lnTo>
                  <a:pt x="43840" y="14058"/>
                </a:lnTo>
                <a:lnTo>
                  <a:pt x="57251" y="12928"/>
                </a:lnTo>
                <a:lnTo>
                  <a:pt x="55740" y="21869"/>
                </a:lnTo>
                <a:lnTo>
                  <a:pt x="55181" y="33197"/>
                </a:lnTo>
                <a:lnTo>
                  <a:pt x="55778" y="39674"/>
                </a:lnTo>
                <a:lnTo>
                  <a:pt x="56057" y="56286"/>
                </a:lnTo>
                <a:lnTo>
                  <a:pt x="54635" y="144335"/>
                </a:lnTo>
                <a:lnTo>
                  <a:pt x="54914" y="154178"/>
                </a:lnTo>
                <a:lnTo>
                  <a:pt x="56667" y="164960"/>
                </a:lnTo>
                <a:lnTo>
                  <a:pt x="58623" y="164998"/>
                </a:lnTo>
                <a:lnTo>
                  <a:pt x="60147" y="154406"/>
                </a:lnTo>
                <a:lnTo>
                  <a:pt x="60299" y="144856"/>
                </a:lnTo>
                <a:lnTo>
                  <a:pt x="59702" y="125844"/>
                </a:lnTo>
                <a:lnTo>
                  <a:pt x="60388" y="66763"/>
                </a:lnTo>
                <a:lnTo>
                  <a:pt x="60744" y="57099"/>
                </a:lnTo>
                <a:lnTo>
                  <a:pt x="61912" y="40779"/>
                </a:lnTo>
                <a:lnTo>
                  <a:pt x="62941" y="34315"/>
                </a:lnTo>
                <a:lnTo>
                  <a:pt x="63347" y="22453"/>
                </a:lnTo>
                <a:lnTo>
                  <a:pt x="62433" y="12407"/>
                </a:lnTo>
                <a:lnTo>
                  <a:pt x="74866" y="11036"/>
                </a:lnTo>
                <a:lnTo>
                  <a:pt x="81127" y="10782"/>
                </a:lnTo>
                <a:lnTo>
                  <a:pt x="84696" y="10642"/>
                </a:lnTo>
                <a:lnTo>
                  <a:pt x="85890" y="4927"/>
                </a:lnTo>
                <a:close/>
              </a:path>
              <a:path w="162559" h="414020">
                <a:moveTo>
                  <a:pt x="157226" y="20548"/>
                </a:moveTo>
                <a:lnTo>
                  <a:pt x="156883" y="16827"/>
                </a:lnTo>
                <a:lnTo>
                  <a:pt x="156819" y="16370"/>
                </a:lnTo>
                <a:lnTo>
                  <a:pt x="156273" y="15417"/>
                </a:lnTo>
                <a:lnTo>
                  <a:pt x="154533" y="12420"/>
                </a:lnTo>
                <a:lnTo>
                  <a:pt x="153314" y="11353"/>
                </a:lnTo>
                <a:lnTo>
                  <a:pt x="151650" y="9575"/>
                </a:lnTo>
                <a:lnTo>
                  <a:pt x="151053" y="8712"/>
                </a:lnTo>
                <a:lnTo>
                  <a:pt x="148920" y="7467"/>
                </a:lnTo>
                <a:lnTo>
                  <a:pt x="147269" y="7442"/>
                </a:lnTo>
                <a:lnTo>
                  <a:pt x="141478" y="7569"/>
                </a:lnTo>
                <a:lnTo>
                  <a:pt x="137121" y="9156"/>
                </a:lnTo>
                <a:lnTo>
                  <a:pt x="128498" y="10858"/>
                </a:lnTo>
                <a:lnTo>
                  <a:pt x="124206" y="11353"/>
                </a:lnTo>
                <a:lnTo>
                  <a:pt x="115658" y="9613"/>
                </a:lnTo>
                <a:lnTo>
                  <a:pt x="113982" y="15328"/>
                </a:lnTo>
                <a:lnTo>
                  <a:pt x="113906" y="15798"/>
                </a:lnTo>
                <a:lnTo>
                  <a:pt x="125539" y="18961"/>
                </a:lnTo>
                <a:lnTo>
                  <a:pt x="133273" y="18122"/>
                </a:lnTo>
                <a:lnTo>
                  <a:pt x="142201" y="16548"/>
                </a:lnTo>
                <a:lnTo>
                  <a:pt x="143611" y="16268"/>
                </a:lnTo>
                <a:lnTo>
                  <a:pt x="145923" y="16065"/>
                </a:lnTo>
                <a:lnTo>
                  <a:pt x="146773" y="16116"/>
                </a:lnTo>
                <a:lnTo>
                  <a:pt x="148234" y="16116"/>
                </a:lnTo>
                <a:lnTo>
                  <a:pt x="148831" y="16065"/>
                </a:lnTo>
                <a:lnTo>
                  <a:pt x="149656" y="15786"/>
                </a:lnTo>
                <a:lnTo>
                  <a:pt x="150152" y="15443"/>
                </a:lnTo>
                <a:lnTo>
                  <a:pt x="150520" y="15417"/>
                </a:lnTo>
                <a:lnTo>
                  <a:pt x="150241" y="15379"/>
                </a:lnTo>
                <a:lnTo>
                  <a:pt x="150710" y="15798"/>
                </a:lnTo>
                <a:lnTo>
                  <a:pt x="151307" y="16421"/>
                </a:lnTo>
                <a:lnTo>
                  <a:pt x="151612" y="16827"/>
                </a:lnTo>
                <a:lnTo>
                  <a:pt x="152107" y="18122"/>
                </a:lnTo>
                <a:lnTo>
                  <a:pt x="152057" y="21310"/>
                </a:lnTo>
                <a:lnTo>
                  <a:pt x="152920" y="22186"/>
                </a:lnTo>
                <a:lnTo>
                  <a:pt x="157226" y="20548"/>
                </a:lnTo>
                <a:close/>
              </a:path>
              <a:path w="162559" h="414020">
                <a:moveTo>
                  <a:pt x="162547" y="189852"/>
                </a:moveTo>
                <a:lnTo>
                  <a:pt x="162394" y="154749"/>
                </a:lnTo>
                <a:lnTo>
                  <a:pt x="159537" y="79844"/>
                </a:lnTo>
                <a:lnTo>
                  <a:pt x="159092" y="67297"/>
                </a:lnTo>
                <a:lnTo>
                  <a:pt x="157505" y="47307"/>
                </a:lnTo>
                <a:lnTo>
                  <a:pt x="156108" y="43840"/>
                </a:lnTo>
                <a:lnTo>
                  <a:pt x="155803" y="37592"/>
                </a:lnTo>
                <a:lnTo>
                  <a:pt x="152234" y="37579"/>
                </a:lnTo>
                <a:lnTo>
                  <a:pt x="151828" y="45897"/>
                </a:lnTo>
                <a:lnTo>
                  <a:pt x="150063" y="51765"/>
                </a:lnTo>
                <a:lnTo>
                  <a:pt x="146418" y="127101"/>
                </a:lnTo>
                <a:lnTo>
                  <a:pt x="145656" y="159689"/>
                </a:lnTo>
                <a:lnTo>
                  <a:pt x="145542" y="175996"/>
                </a:lnTo>
                <a:lnTo>
                  <a:pt x="142316" y="163512"/>
                </a:lnTo>
                <a:lnTo>
                  <a:pt x="140055" y="157949"/>
                </a:lnTo>
                <a:lnTo>
                  <a:pt x="138201" y="150202"/>
                </a:lnTo>
                <a:lnTo>
                  <a:pt x="135013" y="150558"/>
                </a:lnTo>
                <a:lnTo>
                  <a:pt x="135674" y="159118"/>
                </a:lnTo>
                <a:lnTo>
                  <a:pt x="134861" y="233375"/>
                </a:lnTo>
                <a:lnTo>
                  <a:pt x="134340" y="246710"/>
                </a:lnTo>
                <a:lnTo>
                  <a:pt x="131191" y="286854"/>
                </a:lnTo>
                <a:lnTo>
                  <a:pt x="130683" y="300253"/>
                </a:lnTo>
                <a:lnTo>
                  <a:pt x="130886" y="313740"/>
                </a:lnTo>
                <a:lnTo>
                  <a:pt x="133743" y="354012"/>
                </a:lnTo>
                <a:lnTo>
                  <a:pt x="134594" y="372821"/>
                </a:lnTo>
                <a:lnTo>
                  <a:pt x="134531" y="385914"/>
                </a:lnTo>
                <a:lnTo>
                  <a:pt x="132207" y="364070"/>
                </a:lnTo>
                <a:lnTo>
                  <a:pt x="128866" y="320687"/>
                </a:lnTo>
                <a:lnTo>
                  <a:pt x="126885" y="302602"/>
                </a:lnTo>
                <a:lnTo>
                  <a:pt x="119176" y="247472"/>
                </a:lnTo>
                <a:lnTo>
                  <a:pt x="117386" y="247383"/>
                </a:lnTo>
                <a:lnTo>
                  <a:pt x="118592" y="266598"/>
                </a:lnTo>
                <a:lnTo>
                  <a:pt x="123291" y="363804"/>
                </a:lnTo>
                <a:lnTo>
                  <a:pt x="123240" y="388200"/>
                </a:lnTo>
                <a:lnTo>
                  <a:pt x="121348" y="372529"/>
                </a:lnTo>
                <a:lnTo>
                  <a:pt x="118935" y="356984"/>
                </a:lnTo>
                <a:lnTo>
                  <a:pt x="117208" y="347700"/>
                </a:lnTo>
                <a:lnTo>
                  <a:pt x="110998" y="318681"/>
                </a:lnTo>
                <a:lnTo>
                  <a:pt x="109067" y="319278"/>
                </a:lnTo>
                <a:lnTo>
                  <a:pt x="110210" y="329882"/>
                </a:lnTo>
                <a:lnTo>
                  <a:pt x="113690" y="391629"/>
                </a:lnTo>
                <a:lnTo>
                  <a:pt x="104241" y="391414"/>
                </a:lnTo>
                <a:lnTo>
                  <a:pt x="98933" y="391998"/>
                </a:lnTo>
                <a:lnTo>
                  <a:pt x="90957" y="391312"/>
                </a:lnTo>
                <a:lnTo>
                  <a:pt x="90385" y="395465"/>
                </a:lnTo>
                <a:lnTo>
                  <a:pt x="97993" y="396849"/>
                </a:lnTo>
                <a:lnTo>
                  <a:pt x="103784" y="399224"/>
                </a:lnTo>
                <a:lnTo>
                  <a:pt x="88353" y="398805"/>
                </a:lnTo>
                <a:lnTo>
                  <a:pt x="77711" y="397522"/>
                </a:lnTo>
                <a:lnTo>
                  <a:pt x="77012" y="402628"/>
                </a:lnTo>
                <a:lnTo>
                  <a:pt x="117894" y="409473"/>
                </a:lnTo>
                <a:lnTo>
                  <a:pt x="137337" y="410298"/>
                </a:lnTo>
                <a:lnTo>
                  <a:pt x="147027" y="410044"/>
                </a:lnTo>
                <a:lnTo>
                  <a:pt x="159207" y="409168"/>
                </a:lnTo>
                <a:lnTo>
                  <a:pt x="161950" y="407289"/>
                </a:lnTo>
                <a:lnTo>
                  <a:pt x="161391" y="401612"/>
                </a:lnTo>
                <a:lnTo>
                  <a:pt x="160502" y="398919"/>
                </a:lnTo>
                <a:lnTo>
                  <a:pt x="159981" y="396100"/>
                </a:lnTo>
                <a:lnTo>
                  <a:pt x="161023" y="388480"/>
                </a:lnTo>
                <a:lnTo>
                  <a:pt x="161315" y="380619"/>
                </a:lnTo>
                <a:lnTo>
                  <a:pt x="162547" y="189852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55074" y="4809739"/>
            <a:ext cx="115942" cy="73729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0001729" y="5025655"/>
            <a:ext cx="97790" cy="11430"/>
          </a:xfrm>
          <a:custGeom>
            <a:avLst/>
            <a:gdLst/>
            <a:ahLst/>
            <a:cxnLst/>
            <a:rect l="l" t="t" r="r" b="b"/>
            <a:pathLst>
              <a:path w="97790" h="11429">
                <a:moveTo>
                  <a:pt x="39285" y="0"/>
                </a:moveTo>
                <a:lnTo>
                  <a:pt x="0" y="7132"/>
                </a:lnTo>
                <a:lnTo>
                  <a:pt x="1246" y="10394"/>
                </a:lnTo>
                <a:lnTo>
                  <a:pt x="3332" y="10421"/>
                </a:lnTo>
                <a:lnTo>
                  <a:pt x="33501" y="10746"/>
                </a:lnTo>
                <a:lnTo>
                  <a:pt x="41141" y="11301"/>
                </a:lnTo>
                <a:lnTo>
                  <a:pt x="64686" y="8986"/>
                </a:lnTo>
                <a:lnTo>
                  <a:pt x="80779" y="8377"/>
                </a:lnTo>
                <a:lnTo>
                  <a:pt x="88813" y="8837"/>
                </a:lnTo>
                <a:lnTo>
                  <a:pt x="97374" y="8770"/>
                </a:lnTo>
                <a:lnTo>
                  <a:pt x="97347" y="8052"/>
                </a:lnTo>
                <a:lnTo>
                  <a:pt x="76278" y="6293"/>
                </a:lnTo>
                <a:lnTo>
                  <a:pt x="69427" y="5373"/>
                </a:lnTo>
                <a:lnTo>
                  <a:pt x="61773" y="4073"/>
                </a:lnTo>
                <a:lnTo>
                  <a:pt x="54187" y="2368"/>
                </a:lnTo>
                <a:lnTo>
                  <a:pt x="39285" y="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43502" y="5172506"/>
            <a:ext cx="29845" cy="8890"/>
          </a:xfrm>
          <a:custGeom>
            <a:avLst/>
            <a:gdLst/>
            <a:ahLst/>
            <a:cxnLst/>
            <a:rect l="l" t="t" r="r" b="b"/>
            <a:pathLst>
              <a:path w="29845" h="8889">
                <a:moveTo>
                  <a:pt x="7086" y="8597"/>
                </a:moveTo>
                <a:lnTo>
                  <a:pt x="6350" y="8470"/>
                </a:lnTo>
                <a:lnTo>
                  <a:pt x="7086" y="8597"/>
                </a:lnTo>
                <a:close/>
              </a:path>
              <a:path w="29845" h="8889">
                <a:moveTo>
                  <a:pt x="29235" y="5524"/>
                </a:moveTo>
                <a:lnTo>
                  <a:pt x="28905" y="3035"/>
                </a:lnTo>
                <a:lnTo>
                  <a:pt x="28562" y="2374"/>
                </a:lnTo>
                <a:lnTo>
                  <a:pt x="27444" y="1155"/>
                </a:lnTo>
                <a:lnTo>
                  <a:pt x="26289" y="647"/>
                </a:lnTo>
                <a:lnTo>
                  <a:pt x="22936" y="889"/>
                </a:lnTo>
                <a:lnTo>
                  <a:pt x="22555" y="850"/>
                </a:lnTo>
                <a:lnTo>
                  <a:pt x="19062" y="444"/>
                </a:lnTo>
                <a:lnTo>
                  <a:pt x="16040" y="0"/>
                </a:lnTo>
                <a:lnTo>
                  <a:pt x="14617" y="660"/>
                </a:lnTo>
                <a:lnTo>
                  <a:pt x="13195" y="0"/>
                </a:lnTo>
                <a:lnTo>
                  <a:pt x="8940" y="584"/>
                </a:lnTo>
                <a:lnTo>
                  <a:pt x="6629" y="850"/>
                </a:lnTo>
                <a:lnTo>
                  <a:pt x="6299" y="889"/>
                </a:lnTo>
                <a:lnTo>
                  <a:pt x="2946" y="647"/>
                </a:lnTo>
                <a:lnTo>
                  <a:pt x="1790" y="1155"/>
                </a:lnTo>
                <a:lnTo>
                  <a:pt x="673" y="2374"/>
                </a:lnTo>
                <a:lnTo>
                  <a:pt x="330" y="3035"/>
                </a:lnTo>
                <a:lnTo>
                  <a:pt x="0" y="5524"/>
                </a:lnTo>
                <a:lnTo>
                  <a:pt x="1041" y="7467"/>
                </a:lnTo>
                <a:lnTo>
                  <a:pt x="2819" y="7823"/>
                </a:lnTo>
                <a:lnTo>
                  <a:pt x="4038" y="8089"/>
                </a:lnTo>
                <a:lnTo>
                  <a:pt x="7200" y="8470"/>
                </a:lnTo>
                <a:lnTo>
                  <a:pt x="7886" y="8610"/>
                </a:lnTo>
                <a:lnTo>
                  <a:pt x="9118" y="8623"/>
                </a:lnTo>
                <a:lnTo>
                  <a:pt x="13309" y="8305"/>
                </a:lnTo>
                <a:lnTo>
                  <a:pt x="14617" y="7569"/>
                </a:lnTo>
                <a:lnTo>
                  <a:pt x="15925" y="8305"/>
                </a:lnTo>
                <a:lnTo>
                  <a:pt x="20104" y="8623"/>
                </a:lnTo>
                <a:lnTo>
                  <a:pt x="21348" y="8610"/>
                </a:lnTo>
                <a:lnTo>
                  <a:pt x="22720" y="8356"/>
                </a:lnTo>
                <a:lnTo>
                  <a:pt x="25184" y="8089"/>
                </a:lnTo>
                <a:lnTo>
                  <a:pt x="28194" y="7467"/>
                </a:lnTo>
                <a:lnTo>
                  <a:pt x="29235" y="5524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60525" y="5228893"/>
            <a:ext cx="481330" cy="16510"/>
          </a:xfrm>
          <a:custGeom>
            <a:avLst/>
            <a:gdLst/>
            <a:ahLst/>
            <a:cxnLst/>
            <a:rect l="l" t="t" r="r" b="b"/>
            <a:pathLst>
              <a:path w="481329" h="16510">
                <a:moveTo>
                  <a:pt x="108361" y="0"/>
                </a:moveTo>
                <a:lnTo>
                  <a:pt x="69565" y="576"/>
                </a:lnTo>
                <a:lnTo>
                  <a:pt x="30236" y="2097"/>
                </a:lnTo>
                <a:lnTo>
                  <a:pt x="23600" y="2633"/>
                </a:lnTo>
                <a:lnTo>
                  <a:pt x="10500" y="4315"/>
                </a:lnTo>
                <a:lnTo>
                  <a:pt x="0" y="4791"/>
                </a:lnTo>
                <a:lnTo>
                  <a:pt x="0" y="10597"/>
                </a:lnTo>
                <a:lnTo>
                  <a:pt x="11961" y="10746"/>
                </a:lnTo>
                <a:lnTo>
                  <a:pt x="23083" y="13168"/>
                </a:lnTo>
                <a:lnTo>
                  <a:pt x="73141" y="15408"/>
                </a:lnTo>
                <a:lnTo>
                  <a:pt x="119353" y="16301"/>
                </a:lnTo>
                <a:lnTo>
                  <a:pt x="142475" y="16412"/>
                </a:lnTo>
                <a:lnTo>
                  <a:pt x="165593" y="16169"/>
                </a:lnTo>
                <a:lnTo>
                  <a:pt x="235057" y="14356"/>
                </a:lnTo>
                <a:lnTo>
                  <a:pt x="281481" y="14342"/>
                </a:lnTo>
                <a:lnTo>
                  <a:pt x="327913" y="14628"/>
                </a:lnTo>
                <a:lnTo>
                  <a:pt x="374313" y="14414"/>
                </a:lnTo>
                <a:lnTo>
                  <a:pt x="439237" y="12773"/>
                </a:lnTo>
                <a:lnTo>
                  <a:pt x="465652" y="12582"/>
                </a:lnTo>
                <a:lnTo>
                  <a:pt x="480710" y="12113"/>
                </a:lnTo>
                <a:lnTo>
                  <a:pt x="480629" y="9582"/>
                </a:lnTo>
                <a:lnTo>
                  <a:pt x="478854" y="9365"/>
                </a:lnTo>
                <a:lnTo>
                  <a:pt x="386410" y="3803"/>
                </a:lnTo>
                <a:lnTo>
                  <a:pt x="340322" y="2989"/>
                </a:lnTo>
                <a:lnTo>
                  <a:pt x="247746" y="2164"/>
                </a:lnTo>
                <a:lnTo>
                  <a:pt x="154831" y="445"/>
                </a:lnTo>
                <a:lnTo>
                  <a:pt x="108361" y="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85832" y="5025770"/>
            <a:ext cx="544830" cy="57785"/>
          </a:xfrm>
          <a:custGeom>
            <a:avLst/>
            <a:gdLst/>
            <a:ahLst/>
            <a:cxnLst/>
            <a:rect l="l" t="t" r="r" b="b"/>
            <a:pathLst>
              <a:path w="544829" h="57785">
                <a:moveTo>
                  <a:pt x="528675" y="7137"/>
                </a:moveTo>
                <a:lnTo>
                  <a:pt x="522986" y="4622"/>
                </a:lnTo>
                <a:lnTo>
                  <a:pt x="519899" y="3098"/>
                </a:lnTo>
                <a:lnTo>
                  <a:pt x="512292" y="1549"/>
                </a:lnTo>
                <a:lnTo>
                  <a:pt x="497243" y="241"/>
                </a:lnTo>
                <a:lnTo>
                  <a:pt x="489381" y="0"/>
                </a:lnTo>
                <a:lnTo>
                  <a:pt x="474484" y="2362"/>
                </a:lnTo>
                <a:lnTo>
                  <a:pt x="466890" y="4076"/>
                </a:lnTo>
                <a:lnTo>
                  <a:pt x="459244" y="5372"/>
                </a:lnTo>
                <a:lnTo>
                  <a:pt x="452386" y="6286"/>
                </a:lnTo>
                <a:lnTo>
                  <a:pt x="431800" y="8013"/>
                </a:lnTo>
                <a:lnTo>
                  <a:pt x="431317" y="8051"/>
                </a:lnTo>
                <a:lnTo>
                  <a:pt x="431292" y="8763"/>
                </a:lnTo>
                <a:lnTo>
                  <a:pt x="439851" y="8839"/>
                </a:lnTo>
                <a:lnTo>
                  <a:pt x="447890" y="8369"/>
                </a:lnTo>
                <a:lnTo>
                  <a:pt x="463981" y="8966"/>
                </a:lnTo>
                <a:lnTo>
                  <a:pt x="487527" y="11303"/>
                </a:lnTo>
                <a:lnTo>
                  <a:pt x="495173" y="10744"/>
                </a:lnTo>
                <a:lnTo>
                  <a:pt x="527418" y="10388"/>
                </a:lnTo>
                <a:lnTo>
                  <a:pt x="528675" y="7137"/>
                </a:lnTo>
                <a:close/>
              </a:path>
              <a:path w="544829" h="57785">
                <a:moveTo>
                  <a:pt x="544588" y="25641"/>
                </a:moveTo>
                <a:lnTo>
                  <a:pt x="542480" y="23723"/>
                </a:lnTo>
                <a:lnTo>
                  <a:pt x="540181" y="21628"/>
                </a:lnTo>
                <a:lnTo>
                  <a:pt x="538200" y="19824"/>
                </a:lnTo>
                <a:lnTo>
                  <a:pt x="536219" y="19329"/>
                </a:lnTo>
                <a:lnTo>
                  <a:pt x="536219" y="34518"/>
                </a:lnTo>
                <a:lnTo>
                  <a:pt x="530669" y="34531"/>
                </a:lnTo>
                <a:lnTo>
                  <a:pt x="526503" y="32207"/>
                </a:lnTo>
                <a:lnTo>
                  <a:pt x="485711" y="27063"/>
                </a:lnTo>
                <a:lnTo>
                  <a:pt x="461670" y="25908"/>
                </a:lnTo>
                <a:lnTo>
                  <a:pt x="467448" y="25996"/>
                </a:lnTo>
                <a:lnTo>
                  <a:pt x="473214" y="25996"/>
                </a:lnTo>
                <a:lnTo>
                  <a:pt x="478980" y="26250"/>
                </a:lnTo>
                <a:lnTo>
                  <a:pt x="493395" y="27165"/>
                </a:lnTo>
                <a:lnTo>
                  <a:pt x="500621" y="27432"/>
                </a:lnTo>
                <a:lnTo>
                  <a:pt x="507822" y="27254"/>
                </a:lnTo>
                <a:lnTo>
                  <a:pt x="515086" y="26606"/>
                </a:lnTo>
                <a:lnTo>
                  <a:pt x="523430" y="26504"/>
                </a:lnTo>
                <a:lnTo>
                  <a:pt x="530987" y="28460"/>
                </a:lnTo>
                <a:lnTo>
                  <a:pt x="535940" y="33997"/>
                </a:lnTo>
                <a:lnTo>
                  <a:pt x="536130" y="34518"/>
                </a:lnTo>
                <a:lnTo>
                  <a:pt x="536219" y="19329"/>
                </a:lnTo>
                <a:lnTo>
                  <a:pt x="534593" y="18923"/>
                </a:lnTo>
                <a:lnTo>
                  <a:pt x="527850" y="19164"/>
                </a:lnTo>
                <a:lnTo>
                  <a:pt x="524357" y="20980"/>
                </a:lnTo>
                <a:lnTo>
                  <a:pt x="520827" y="21628"/>
                </a:lnTo>
                <a:lnTo>
                  <a:pt x="520598" y="21577"/>
                </a:lnTo>
                <a:lnTo>
                  <a:pt x="520420" y="21488"/>
                </a:lnTo>
                <a:lnTo>
                  <a:pt x="520192" y="21437"/>
                </a:lnTo>
                <a:lnTo>
                  <a:pt x="477278" y="16014"/>
                </a:lnTo>
                <a:lnTo>
                  <a:pt x="461860" y="15595"/>
                </a:lnTo>
                <a:lnTo>
                  <a:pt x="446455" y="15913"/>
                </a:lnTo>
                <a:lnTo>
                  <a:pt x="431063" y="16929"/>
                </a:lnTo>
                <a:lnTo>
                  <a:pt x="415353" y="18440"/>
                </a:lnTo>
                <a:lnTo>
                  <a:pt x="399643" y="20066"/>
                </a:lnTo>
                <a:lnTo>
                  <a:pt x="383349" y="21628"/>
                </a:lnTo>
                <a:lnTo>
                  <a:pt x="338391" y="23723"/>
                </a:lnTo>
                <a:lnTo>
                  <a:pt x="329857" y="23482"/>
                </a:lnTo>
                <a:lnTo>
                  <a:pt x="322478" y="23126"/>
                </a:lnTo>
                <a:lnTo>
                  <a:pt x="314528" y="22783"/>
                </a:lnTo>
                <a:lnTo>
                  <a:pt x="306578" y="22669"/>
                </a:lnTo>
                <a:lnTo>
                  <a:pt x="306031" y="22669"/>
                </a:lnTo>
                <a:lnTo>
                  <a:pt x="306019" y="23507"/>
                </a:lnTo>
                <a:lnTo>
                  <a:pt x="306451" y="23622"/>
                </a:lnTo>
                <a:lnTo>
                  <a:pt x="320560" y="25908"/>
                </a:lnTo>
                <a:lnTo>
                  <a:pt x="335051" y="26797"/>
                </a:lnTo>
                <a:lnTo>
                  <a:pt x="349605" y="26885"/>
                </a:lnTo>
                <a:lnTo>
                  <a:pt x="370154" y="26695"/>
                </a:lnTo>
                <a:lnTo>
                  <a:pt x="382612" y="26428"/>
                </a:lnTo>
                <a:lnTo>
                  <a:pt x="376174" y="27520"/>
                </a:lnTo>
                <a:lnTo>
                  <a:pt x="372262" y="27800"/>
                </a:lnTo>
                <a:lnTo>
                  <a:pt x="371919" y="28194"/>
                </a:lnTo>
                <a:lnTo>
                  <a:pt x="371729" y="28651"/>
                </a:lnTo>
                <a:lnTo>
                  <a:pt x="365404" y="28930"/>
                </a:lnTo>
                <a:lnTo>
                  <a:pt x="346405" y="29578"/>
                </a:lnTo>
                <a:lnTo>
                  <a:pt x="330581" y="29756"/>
                </a:lnTo>
                <a:lnTo>
                  <a:pt x="314756" y="29502"/>
                </a:lnTo>
                <a:lnTo>
                  <a:pt x="298932" y="28689"/>
                </a:lnTo>
                <a:lnTo>
                  <a:pt x="285610" y="27622"/>
                </a:lnTo>
                <a:lnTo>
                  <a:pt x="278942" y="27216"/>
                </a:lnTo>
                <a:lnTo>
                  <a:pt x="272288" y="27127"/>
                </a:lnTo>
                <a:lnTo>
                  <a:pt x="265633" y="27216"/>
                </a:lnTo>
                <a:lnTo>
                  <a:pt x="258965" y="27622"/>
                </a:lnTo>
                <a:lnTo>
                  <a:pt x="245656" y="28689"/>
                </a:lnTo>
                <a:lnTo>
                  <a:pt x="229831" y="29502"/>
                </a:lnTo>
                <a:lnTo>
                  <a:pt x="214007" y="29756"/>
                </a:lnTo>
                <a:lnTo>
                  <a:pt x="198183" y="29578"/>
                </a:lnTo>
                <a:lnTo>
                  <a:pt x="179184" y="28930"/>
                </a:lnTo>
                <a:lnTo>
                  <a:pt x="172834" y="28651"/>
                </a:lnTo>
                <a:lnTo>
                  <a:pt x="172656" y="28194"/>
                </a:lnTo>
                <a:lnTo>
                  <a:pt x="172326" y="27800"/>
                </a:lnTo>
                <a:lnTo>
                  <a:pt x="168414" y="27520"/>
                </a:lnTo>
                <a:lnTo>
                  <a:pt x="161963" y="26428"/>
                </a:lnTo>
                <a:lnTo>
                  <a:pt x="174625" y="26695"/>
                </a:lnTo>
                <a:lnTo>
                  <a:pt x="194970" y="26885"/>
                </a:lnTo>
                <a:lnTo>
                  <a:pt x="209524" y="26797"/>
                </a:lnTo>
                <a:lnTo>
                  <a:pt x="215531" y="26428"/>
                </a:lnTo>
                <a:lnTo>
                  <a:pt x="224040" y="25908"/>
                </a:lnTo>
                <a:lnTo>
                  <a:pt x="237464" y="23723"/>
                </a:lnTo>
                <a:lnTo>
                  <a:pt x="238137" y="23622"/>
                </a:lnTo>
                <a:lnTo>
                  <a:pt x="238569" y="23507"/>
                </a:lnTo>
                <a:lnTo>
                  <a:pt x="238544" y="22669"/>
                </a:lnTo>
                <a:lnTo>
                  <a:pt x="229641" y="22809"/>
                </a:lnTo>
                <a:lnTo>
                  <a:pt x="213588" y="23520"/>
                </a:lnTo>
                <a:lnTo>
                  <a:pt x="206197" y="23723"/>
                </a:lnTo>
                <a:lnTo>
                  <a:pt x="161226" y="21628"/>
                </a:lnTo>
                <a:lnTo>
                  <a:pt x="129222" y="18440"/>
                </a:lnTo>
                <a:lnTo>
                  <a:pt x="113499" y="16929"/>
                </a:lnTo>
                <a:lnTo>
                  <a:pt x="98120" y="15913"/>
                </a:lnTo>
                <a:lnTo>
                  <a:pt x="82715" y="15595"/>
                </a:lnTo>
                <a:lnTo>
                  <a:pt x="82715" y="25920"/>
                </a:lnTo>
                <a:lnTo>
                  <a:pt x="74764" y="26250"/>
                </a:lnTo>
                <a:lnTo>
                  <a:pt x="27482" y="29781"/>
                </a:lnTo>
                <a:lnTo>
                  <a:pt x="13906" y="34531"/>
                </a:lnTo>
                <a:lnTo>
                  <a:pt x="10109" y="34518"/>
                </a:lnTo>
                <a:lnTo>
                  <a:pt x="8445" y="34518"/>
                </a:lnTo>
                <a:lnTo>
                  <a:pt x="8648" y="33997"/>
                </a:lnTo>
                <a:lnTo>
                  <a:pt x="13601" y="28460"/>
                </a:lnTo>
                <a:lnTo>
                  <a:pt x="21158" y="26504"/>
                </a:lnTo>
                <a:lnTo>
                  <a:pt x="29489" y="26606"/>
                </a:lnTo>
                <a:lnTo>
                  <a:pt x="36741" y="27254"/>
                </a:lnTo>
                <a:lnTo>
                  <a:pt x="43954" y="27432"/>
                </a:lnTo>
                <a:lnTo>
                  <a:pt x="51181" y="27165"/>
                </a:lnTo>
                <a:lnTo>
                  <a:pt x="61455" y="26504"/>
                </a:lnTo>
                <a:lnTo>
                  <a:pt x="65735" y="26250"/>
                </a:lnTo>
                <a:lnTo>
                  <a:pt x="71374" y="25996"/>
                </a:lnTo>
                <a:lnTo>
                  <a:pt x="77139" y="25996"/>
                </a:lnTo>
                <a:lnTo>
                  <a:pt x="82715" y="25920"/>
                </a:lnTo>
                <a:lnTo>
                  <a:pt x="82715" y="15595"/>
                </a:lnTo>
                <a:lnTo>
                  <a:pt x="67310" y="16014"/>
                </a:lnTo>
                <a:lnTo>
                  <a:pt x="24142" y="21488"/>
                </a:lnTo>
                <a:lnTo>
                  <a:pt x="23939" y="21577"/>
                </a:lnTo>
                <a:lnTo>
                  <a:pt x="23761" y="21628"/>
                </a:lnTo>
                <a:lnTo>
                  <a:pt x="20218" y="20980"/>
                </a:lnTo>
                <a:lnTo>
                  <a:pt x="16725" y="19164"/>
                </a:lnTo>
                <a:lnTo>
                  <a:pt x="9982" y="18923"/>
                </a:lnTo>
                <a:lnTo>
                  <a:pt x="6388" y="19824"/>
                </a:lnTo>
                <a:lnTo>
                  <a:pt x="0" y="25641"/>
                </a:lnTo>
                <a:lnTo>
                  <a:pt x="1143" y="32550"/>
                </a:lnTo>
                <a:lnTo>
                  <a:pt x="6819" y="36004"/>
                </a:lnTo>
                <a:lnTo>
                  <a:pt x="8051" y="35280"/>
                </a:lnTo>
                <a:lnTo>
                  <a:pt x="7670" y="36283"/>
                </a:lnTo>
                <a:lnTo>
                  <a:pt x="10185" y="42138"/>
                </a:lnTo>
                <a:lnTo>
                  <a:pt x="10642" y="49999"/>
                </a:lnTo>
                <a:lnTo>
                  <a:pt x="17741" y="53517"/>
                </a:lnTo>
                <a:lnTo>
                  <a:pt x="19773" y="52908"/>
                </a:lnTo>
                <a:lnTo>
                  <a:pt x="25590" y="52628"/>
                </a:lnTo>
                <a:lnTo>
                  <a:pt x="29337" y="53213"/>
                </a:lnTo>
                <a:lnTo>
                  <a:pt x="38049" y="54025"/>
                </a:lnTo>
                <a:lnTo>
                  <a:pt x="43180" y="54267"/>
                </a:lnTo>
                <a:lnTo>
                  <a:pt x="48310" y="54546"/>
                </a:lnTo>
                <a:lnTo>
                  <a:pt x="50507" y="54965"/>
                </a:lnTo>
                <a:lnTo>
                  <a:pt x="52031" y="55206"/>
                </a:lnTo>
                <a:lnTo>
                  <a:pt x="57810" y="55791"/>
                </a:lnTo>
                <a:lnTo>
                  <a:pt x="60439" y="55460"/>
                </a:lnTo>
                <a:lnTo>
                  <a:pt x="61493" y="55067"/>
                </a:lnTo>
                <a:lnTo>
                  <a:pt x="71526" y="55346"/>
                </a:lnTo>
                <a:lnTo>
                  <a:pt x="76822" y="55333"/>
                </a:lnTo>
                <a:lnTo>
                  <a:pt x="76962" y="55194"/>
                </a:lnTo>
                <a:lnTo>
                  <a:pt x="77139" y="55079"/>
                </a:lnTo>
                <a:lnTo>
                  <a:pt x="80505" y="55079"/>
                </a:lnTo>
                <a:lnTo>
                  <a:pt x="82816" y="55105"/>
                </a:lnTo>
                <a:lnTo>
                  <a:pt x="85432" y="55067"/>
                </a:lnTo>
                <a:lnTo>
                  <a:pt x="92532" y="54965"/>
                </a:lnTo>
                <a:lnTo>
                  <a:pt x="99466" y="54622"/>
                </a:lnTo>
                <a:lnTo>
                  <a:pt x="106400" y="54368"/>
                </a:lnTo>
                <a:lnTo>
                  <a:pt x="114858" y="55118"/>
                </a:lnTo>
                <a:lnTo>
                  <a:pt x="123329" y="55435"/>
                </a:lnTo>
                <a:lnTo>
                  <a:pt x="131940" y="55486"/>
                </a:lnTo>
                <a:lnTo>
                  <a:pt x="166357" y="55486"/>
                </a:lnTo>
                <a:lnTo>
                  <a:pt x="202565" y="55791"/>
                </a:lnTo>
                <a:lnTo>
                  <a:pt x="262597" y="57086"/>
                </a:lnTo>
                <a:lnTo>
                  <a:pt x="265734" y="57645"/>
                </a:lnTo>
                <a:lnTo>
                  <a:pt x="269024" y="57683"/>
                </a:lnTo>
                <a:lnTo>
                  <a:pt x="272288" y="57531"/>
                </a:lnTo>
                <a:lnTo>
                  <a:pt x="275551" y="57683"/>
                </a:lnTo>
                <a:lnTo>
                  <a:pt x="278853" y="57645"/>
                </a:lnTo>
                <a:lnTo>
                  <a:pt x="279463" y="57531"/>
                </a:lnTo>
                <a:lnTo>
                  <a:pt x="281978" y="57086"/>
                </a:lnTo>
                <a:lnTo>
                  <a:pt x="342023" y="55791"/>
                </a:lnTo>
                <a:lnTo>
                  <a:pt x="387032" y="55397"/>
                </a:lnTo>
                <a:lnTo>
                  <a:pt x="391071" y="55397"/>
                </a:lnTo>
                <a:lnTo>
                  <a:pt x="412635" y="55486"/>
                </a:lnTo>
                <a:lnTo>
                  <a:pt x="421246" y="55435"/>
                </a:lnTo>
                <a:lnTo>
                  <a:pt x="422617" y="55384"/>
                </a:lnTo>
                <a:lnTo>
                  <a:pt x="429742" y="55105"/>
                </a:lnTo>
                <a:lnTo>
                  <a:pt x="438162" y="54368"/>
                </a:lnTo>
                <a:lnTo>
                  <a:pt x="445122" y="54622"/>
                </a:lnTo>
                <a:lnTo>
                  <a:pt x="452056" y="54965"/>
                </a:lnTo>
                <a:lnTo>
                  <a:pt x="461860" y="55105"/>
                </a:lnTo>
                <a:lnTo>
                  <a:pt x="464629" y="55067"/>
                </a:lnTo>
                <a:lnTo>
                  <a:pt x="467448" y="55079"/>
                </a:lnTo>
                <a:lnTo>
                  <a:pt x="467753" y="55333"/>
                </a:lnTo>
                <a:lnTo>
                  <a:pt x="473062" y="55346"/>
                </a:lnTo>
                <a:lnTo>
                  <a:pt x="483095" y="55067"/>
                </a:lnTo>
                <a:lnTo>
                  <a:pt x="484149" y="55460"/>
                </a:lnTo>
                <a:lnTo>
                  <a:pt x="486778" y="55791"/>
                </a:lnTo>
                <a:lnTo>
                  <a:pt x="492633" y="55194"/>
                </a:lnTo>
                <a:lnTo>
                  <a:pt x="493395" y="55067"/>
                </a:lnTo>
                <a:lnTo>
                  <a:pt x="494411" y="54914"/>
                </a:lnTo>
                <a:lnTo>
                  <a:pt x="496252" y="54546"/>
                </a:lnTo>
                <a:lnTo>
                  <a:pt x="499605" y="54368"/>
                </a:lnTo>
                <a:lnTo>
                  <a:pt x="506526" y="54025"/>
                </a:lnTo>
                <a:lnTo>
                  <a:pt x="515251" y="53213"/>
                </a:lnTo>
                <a:lnTo>
                  <a:pt x="518998" y="52628"/>
                </a:lnTo>
                <a:lnTo>
                  <a:pt x="524814" y="52908"/>
                </a:lnTo>
                <a:lnTo>
                  <a:pt x="526846" y="53517"/>
                </a:lnTo>
                <a:lnTo>
                  <a:pt x="528624" y="52628"/>
                </a:lnTo>
                <a:lnTo>
                  <a:pt x="533946" y="49999"/>
                </a:lnTo>
                <a:lnTo>
                  <a:pt x="534390" y="42138"/>
                </a:lnTo>
                <a:lnTo>
                  <a:pt x="536892" y="36283"/>
                </a:lnTo>
                <a:lnTo>
                  <a:pt x="536511" y="35280"/>
                </a:lnTo>
                <a:lnTo>
                  <a:pt x="537756" y="36004"/>
                </a:lnTo>
                <a:lnTo>
                  <a:pt x="540207" y="34518"/>
                </a:lnTo>
                <a:lnTo>
                  <a:pt x="543445" y="32550"/>
                </a:lnTo>
                <a:lnTo>
                  <a:pt x="544449" y="26504"/>
                </a:lnTo>
                <a:lnTo>
                  <a:pt x="544550" y="25908"/>
                </a:lnTo>
                <a:lnTo>
                  <a:pt x="544588" y="25641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45992" y="5204904"/>
            <a:ext cx="709930" cy="40640"/>
          </a:xfrm>
          <a:custGeom>
            <a:avLst/>
            <a:gdLst/>
            <a:ahLst/>
            <a:cxnLst/>
            <a:rect l="l" t="t" r="r" b="b"/>
            <a:pathLst>
              <a:path w="709929" h="40639">
                <a:moveTo>
                  <a:pt x="424218" y="6616"/>
                </a:moveTo>
                <a:lnTo>
                  <a:pt x="417271" y="6388"/>
                </a:lnTo>
                <a:lnTo>
                  <a:pt x="412165" y="4953"/>
                </a:lnTo>
                <a:lnTo>
                  <a:pt x="402602" y="3213"/>
                </a:lnTo>
                <a:lnTo>
                  <a:pt x="394525" y="2844"/>
                </a:lnTo>
                <a:lnTo>
                  <a:pt x="373037" y="1028"/>
                </a:lnTo>
                <a:lnTo>
                  <a:pt x="352069" y="241"/>
                </a:lnTo>
                <a:lnTo>
                  <a:pt x="310730" y="0"/>
                </a:lnTo>
                <a:lnTo>
                  <a:pt x="296913" y="381"/>
                </a:lnTo>
                <a:lnTo>
                  <a:pt x="269341" y="1993"/>
                </a:lnTo>
                <a:lnTo>
                  <a:pt x="255536" y="2603"/>
                </a:lnTo>
                <a:lnTo>
                  <a:pt x="239636" y="2628"/>
                </a:lnTo>
                <a:lnTo>
                  <a:pt x="223761" y="2108"/>
                </a:lnTo>
                <a:lnTo>
                  <a:pt x="223266" y="1219"/>
                </a:lnTo>
                <a:lnTo>
                  <a:pt x="212115" y="1638"/>
                </a:lnTo>
                <a:lnTo>
                  <a:pt x="200952" y="1219"/>
                </a:lnTo>
                <a:lnTo>
                  <a:pt x="200456" y="2108"/>
                </a:lnTo>
                <a:lnTo>
                  <a:pt x="176631" y="2705"/>
                </a:lnTo>
                <a:lnTo>
                  <a:pt x="168668" y="2603"/>
                </a:lnTo>
                <a:lnTo>
                  <a:pt x="127304" y="381"/>
                </a:lnTo>
                <a:lnTo>
                  <a:pt x="113487" y="0"/>
                </a:lnTo>
                <a:lnTo>
                  <a:pt x="72148" y="241"/>
                </a:lnTo>
                <a:lnTo>
                  <a:pt x="51181" y="1028"/>
                </a:lnTo>
                <a:lnTo>
                  <a:pt x="25717" y="3136"/>
                </a:lnTo>
                <a:lnTo>
                  <a:pt x="21615" y="3213"/>
                </a:lnTo>
                <a:lnTo>
                  <a:pt x="12052" y="4953"/>
                </a:lnTo>
                <a:lnTo>
                  <a:pt x="6946" y="6388"/>
                </a:lnTo>
                <a:lnTo>
                  <a:pt x="0" y="6616"/>
                </a:lnTo>
                <a:lnTo>
                  <a:pt x="0" y="8128"/>
                </a:lnTo>
                <a:lnTo>
                  <a:pt x="6908" y="8432"/>
                </a:lnTo>
                <a:lnTo>
                  <a:pt x="12014" y="9931"/>
                </a:lnTo>
                <a:lnTo>
                  <a:pt x="21615" y="11709"/>
                </a:lnTo>
                <a:lnTo>
                  <a:pt x="29692" y="12166"/>
                </a:lnTo>
                <a:lnTo>
                  <a:pt x="51181" y="14160"/>
                </a:lnTo>
                <a:lnTo>
                  <a:pt x="72415" y="15113"/>
                </a:lnTo>
                <a:lnTo>
                  <a:pt x="114604" y="15709"/>
                </a:lnTo>
                <a:lnTo>
                  <a:pt x="128397" y="15494"/>
                </a:lnTo>
                <a:lnTo>
                  <a:pt x="180365" y="12077"/>
                </a:lnTo>
                <a:lnTo>
                  <a:pt x="212115" y="7073"/>
                </a:lnTo>
                <a:lnTo>
                  <a:pt x="222567" y="9347"/>
                </a:lnTo>
                <a:lnTo>
                  <a:pt x="282028" y="14846"/>
                </a:lnTo>
                <a:lnTo>
                  <a:pt x="309626" y="15709"/>
                </a:lnTo>
                <a:lnTo>
                  <a:pt x="351802" y="15113"/>
                </a:lnTo>
                <a:lnTo>
                  <a:pt x="373037" y="14160"/>
                </a:lnTo>
                <a:lnTo>
                  <a:pt x="398500" y="11823"/>
                </a:lnTo>
                <a:lnTo>
                  <a:pt x="402602" y="11709"/>
                </a:lnTo>
                <a:lnTo>
                  <a:pt x="412216" y="9931"/>
                </a:lnTo>
                <a:lnTo>
                  <a:pt x="417296" y="8432"/>
                </a:lnTo>
                <a:lnTo>
                  <a:pt x="424218" y="8128"/>
                </a:lnTo>
                <a:lnTo>
                  <a:pt x="424218" y="6616"/>
                </a:lnTo>
                <a:close/>
              </a:path>
              <a:path w="709929" h="40639">
                <a:moveTo>
                  <a:pt x="709701" y="28600"/>
                </a:moveTo>
                <a:lnTo>
                  <a:pt x="699211" y="28130"/>
                </a:lnTo>
                <a:lnTo>
                  <a:pt x="686104" y="26441"/>
                </a:lnTo>
                <a:lnTo>
                  <a:pt x="653059" y="24765"/>
                </a:lnTo>
                <a:lnTo>
                  <a:pt x="614273" y="23863"/>
                </a:lnTo>
                <a:lnTo>
                  <a:pt x="601357" y="23799"/>
                </a:lnTo>
                <a:lnTo>
                  <a:pt x="554875" y="24257"/>
                </a:lnTo>
                <a:lnTo>
                  <a:pt x="461962" y="25971"/>
                </a:lnTo>
                <a:lnTo>
                  <a:pt x="346341" y="27101"/>
                </a:lnTo>
                <a:lnTo>
                  <a:pt x="253936" y="31165"/>
                </a:lnTo>
                <a:lnTo>
                  <a:pt x="228993" y="35915"/>
                </a:lnTo>
                <a:lnTo>
                  <a:pt x="244055" y="36385"/>
                </a:lnTo>
                <a:lnTo>
                  <a:pt x="283667" y="36855"/>
                </a:lnTo>
                <a:lnTo>
                  <a:pt x="335407" y="38214"/>
                </a:lnTo>
                <a:lnTo>
                  <a:pt x="381800" y="38430"/>
                </a:lnTo>
                <a:lnTo>
                  <a:pt x="428231" y="38150"/>
                </a:lnTo>
                <a:lnTo>
                  <a:pt x="474662" y="38163"/>
                </a:lnTo>
                <a:lnTo>
                  <a:pt x="544118" y="39979"/>
                </a:lnTo>
                <a:lnTo>
                  <a:pt x="567232" y="40220"/>
                </a:lnTo>
                <a:lnTo>
                  <a:pt x="636562" y="39217"/>
                </a:lnTo>
                <a:lnTo>
                  <a:pt x="686612" y="36969"/>
                </a:lnTo>
                <a:lnTo>
                  <a:pt x="697738" y="34544"/>
                </a:lnTo>
                <a:lnTo>
                  <a:pt x="709701" y="34404"/>
                </a:lnTo>
                <a:lnTo>
                  <a:pt x="709701" y="2860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8946673" y="3132560"/>
            <a:ext cx="487045" cy="232410"/>
            <a:chOff x="8946673" y="3132560"/>
            <a:chExt cx="487045" cy="232410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6673" y="3132560"/>
              <a:ext cx="213349" cy="15778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3234" y="3214958"/>
              <a:ext cx="229971" cy="149811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9787115" y="3260838"/>
            <a:ext cx="219075" cy="113030"/>
          </a:xfrm>
          <a:custGeom>
            <a:avLst/>
            <a:gdLst/>
            <a:ahLst/>
            <a:cxnLst/>
            <a:rect l="l" t="t" r="r" b="b"/>
            <a:pathLst>
              <a:path w="219075" h="113029">
                <a:moveTo>
                  <a:pt x="205219" y="2400"/>
                </a:moveTo>
                <a:lnTo>
                  <a:pt x="204927" y="0"/>
                </a:lnTo>
                <a:lnTo>
                  <a:pt x="203314" y="25"/>
                </a:lnTo>
                <a:lnTo>
                  <a:pt x="189103" y="1397"/>
                </a:lnTo>
                <a:lnTo>
                  <a:pt x="147561" y="12141"/>
                </a:lnTo>
                <a:lnTo>
                  <a:pt x="108445" y="28003"/>
                </a:lnTo>
                <a:lnTo>
                  <a:pt x="63601" y="63246"/>
                </a:lnTo>
                <a:lnTo>
                  <a:pt x="52565" y="72491"/>
                </a:lnTo>
                <a:lnTo>
                  <a:pt x="40513" y="81559"/>
                </a:lnTo>
                <a:lnTo>
                  <a:pt x="15913" y="98767"/>
                </a:lnTo>
                <a:lnTo>
                  <a:pt x="9652" y="102870"/>
                </a:lnTo>
                <a:lnTo>
                  <a:pt x="0" y="108216"/>
                </a:lnTo>
                <a:lnTo>
                  <a:pt x="2806" y="112610"/>
                </a:lnTo>
                <a:lnTo>
                  <a:pt x="46012" y="93154"/>
                </a:lnTo>
                <a:lnTo>
                  <a:pt x="80721" y="69049"/>
                </a:lnTo>
                <a:lnTo>
                  <a:pt x="122174" y="32486"/>
                </a:lnTo>
                <a:lnTo>
                  <a:pt x="128092" y="28016"/>
                </a:lnTo>
                <a:lnTo>
                  <a:pt x="175234" y="8496"/>
                </a:lnTo>
                <a:lnTo>
                  <a:pt x="189522" y="5880"/>
                </a:lnTo>
                <a:lnTo>
                  <a:pt x="205219" y="2400"/>
                </a:lnTo>
                <a:close/>
              </a:path>
              <a:path w="219075" h="113029">
                <a:moveTo>
                  <a:pt x="219011" y="723"/>
                </a:moveTo>
                <a:lnTo>
                  <a:pt x="217868" y="723"/>
                </a:lnTo>
                <a:lnTo>
                  <a:pt x="217868" y="1600"/>
                </a:lnTo>
                <a:lnTo>
                  <a:pt x="218440" y="1600"/>
                </a:lnTo>
                <a:lnTo>
                  <a:pt x="219011" y="1600"/>
                </a:lnTo>
                <a:lnTo>
                  <a:pt x="219011" y="723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17374" y="4534873"/>
            <a:ext cx="527685" cy="172085"/>
          </a:xfrm>
          <a:custGeom>
            <a:avLst/>
            <a:gdLst/>
            <a:ahLst/>
            <a:cxnLst/>
            <a:rect l="l" t="t" r="r" b="b"/>
            <a:pathLst>
              <a:path w="527684" h="172085">
                <a:moveTo>
                  <a:pt x="217850" y="105743"/>
                </a:moveTo>
                <a:lnTo>
                  <a:pt x="122653" y="105743"/>
                </a:lnTo>
                <a:lnTo>
                  <a:pt x="129913" y="109302"/>
                </a:lnTo>
                <a:lnTo>
                  <a:pt x="137239" y="112723"/>
                </a:lnTo>
                <a:lnTo>
                  <a:pt x="144622" y="116028"/>
                </a:lnTo>
                <a:lnTo>
                  <a:pt x="152050" y="119237"/>
                </a:lnTo>
                <a:lnTo>
                  <a:pt x="162160" y="124826"/>
                </a:lnTo>
                <a:lnTo>
                  <a:pt x="172687" y="129107"/>
                </a:lnTo>
                <a:lnTo>
                  <a:pt x="183576" y="132499"/>
                </a:lnTo>
                <a:lnTo>
                  <a:pt x="194776" y="135424"/>
                </a:lnTo>
                <a:lnTo>
                  <a:pt x="244318" y="149924"/>
                </a:lnTo>
                <a:lnTo>
                  <a:pt x="294881" y="160638"/>
                </a:lnTo>
                <a:lnTo>
                  <a:pt x="346074" y="167749"/>
                </a:lnTo>
                <a:lnTo>
                  <a:pt x="397505" y="171439"/>
                </a:lnTo>
                <a:lnTo>
                  <a:pt x="413669" y="171817"/>
                </a:lnTo>
                <a:lnTo>
                  <a:pt x="429879" y="171708"/>
                </a:lnTo>
                <a:lnTo>
                  <a:pt x="478459" y="169289"/>
                </a:lnTo>
                <a:lnTo>
                  <a:pt x="513947" y="164885"/>
                </a:lnTo>
                <a:lnTo>
                  <a:pt x="441160" y="164885"/>
                </a:lnTo>
                <a:lnTo>
                  <a:pt x="427025" y="164763"/>
                </a:lnTo>
                <a:lnTo>
                  <a:pt x="412908" y="164238"/>
                </a:lnTo>
                <a:lnTo>
                  <a:pt x="409521" y="164049"/>
                </a:lnTo>
                <a:lnTo>
                  <a:pt x="406148" y="163792"/>
                </a:lnTo>
                <a:lnTo>
                  <a:pt x="402761" y="163589"/>
                </a:lnTo>
                <a:lnTo>
                  <a:pt x="396164" y="161933"/>
                </a:lnTo>
                <a:lnTo>
                  <a:pt x="389477" y="160472"/>
                </a:lnTo>
                <a:lnTo>
                  <a:pt x="351629" y="152628"/>
                </a:lnTo>
                <a:lnTo>
                  <a:pt x="343467" y="150839"/>
                </a:lnTo>
                <a:lnTo>
                  <a:pt x="327262" y="146959"/>
                </a:lnTo>
                <a:lnTo>
                  <a:pt x="313734" y="143341"/>
                </a:lnTo>
                <a:lnTo>
                  <a:pt x="283116" y="143341"/>
                </a:lnTo>
                <a:lnTo>
                  <a:pt x="243870" y="127858"/>
                </a:lnTo>
                <a:lnTo>
                  <a:pt x="238072" y="124894"/>
                </a:lnTo>
                <a:lnTo>
                  <a:pt x="259207" y="124894"/>
                </a:lnTo>
                <a:lnTo>
                  <a:pt x="248114" y="120345"/>
                </a:lnTo>
                <a:lnTo>
                  <a:pt x="232797" y="113366"/>
                </a:lnTo>
                <a:lnTo>
                  <a:pt x="217850" y="105743"/>
                </a:lnTo>
                <a:close/>
              </a:path>
              <a:path w="527684" h="172085">
                <a:moveTo>
                  <a:pt x="527271" y="161071"/>
                </a:moveTo>
                <a:lnTo>
                  <a:pt x="512367" y="161530"/>
                </a:lnTo>
                <a:lnTo>
                  <a:pt x="505805" y="161938"/>
                </a:lnTo>
                <a:lnTo>
                  <a:pt x="483734" y="163424"/>
                </a:lnTo>
                <a:lnTo>
                  <a:pt x="469412" y="164211"/>
                </a:lnTo>
                <a:lnTo>
                  <a:pt x="455295" y="164676"/>
                </a:lnTo>
                <a:lnTo>
                  <a:pt x="441160" y="164885"/>
                </a:lnTo>
                <a:lnTo>
                  <a:pt x="513947" y="164885"/>
                </a:lnTo>
                <a:lnTo>
                  <a:pt x="526824" y="162100"/>
                </a:lnTo>
                <a:lnTo>
                  <a:pt x="527393" y="161938"/>
                </a:lnTo>
                <a:lnTo>
                  <a:pt x="527271" y="161071"/>
                </a:lnTo>
                <a:close/>
              </a:path>
              <a:path w="527684" h="172085">
                <a:moveTo>
                  <a:pt x="259207" y="124894"/>
                </a:moveTo>
                <a:lnTo>
                  <a:pt x="238072" y="124894"/>
                </a:lnTo>
                <a:lnTo>
                  <a:pt x="249109" y="130005"/>
                </a:lnTo>
                <a:lnTo>
                  <a:pt x="260304" y="134772"/>
                </a:lnTo>
                <a:lnTo>
                  <a:pt x="271644" y="139212"/>
                </a:lnTo>
                <a:lnTo>
                  <a:pt x="283116" y="143341"/>
                </a:lnTo>
                <a:lnTo>
                  <a:pt x="313734" y="143341"/>
                </a:lnTo>
                <a:lnTo>
                  <a:pt x="311159" y="142653"/>
                </a:lnTo>
                <a:lnTo>
                  <a:pt x="295192" y="137872"/>
                </a:lnTo>
                <a:lnTo>
                  <a:pt x="279390" y="132568"/>
                </a:lnTo>
                <a:lnTo>
                  <a:pt x="263690" y="126732"/>
                </a:lnTo>
                <a:lnTo>
                  <a:pt x="259207" y="124894"/>
                </a:lnTo>
                <a:close/>
              </a:path>
              <a:path w="527684" h="172085">
                <a:moveTo>
                  <a:pt x="30716" y="370"/>
                </a:moveTo>
                <a:lnTo>
                  <a:pt x="6299" y="1515"/>
                </a:lnTo>
                <a:lnTo>
                  <a:pt x="27" y="2111"/>
                </a:lnTo>
                <a:lnTo>
                  <a:pt x="0" y="10177"/>
                </a:lnTo>
                <a:lnTo>
                  <a:pt x="5811" y="11328"/>
                </a:lnTo>
                <a:lnTo>
                  <a:pt x="9035" y="16769"/>
                </a:lnTo>
                <a:lnTo>
                  <a:pt x="31970" y="48149"/>
                </a:lnTo>
                <a:lnTo>
                  <a:pt x="108916" y="98800"/>
                </a:lnTo>
                <a:lnTo>
                  <a:pt x="114416" y="102035"/>
                </a:lnTo>
                <a:lnTo>
                  <a:pt x="120851" y="106014"/>
                </a:lnTo>
                <a:lnTo>
                  <a:pt x="121827" y="106054"/>
                </a:lnTo>
                <a:lnTo>
                  <a:pt x="122653" y="105743"/>
                </a:lnTo>
                <a:lnTo>
                  <a:pt x="217850" y="105743"/>
                </a:lnTo>
                <a:lnTo>
                  <a:pt x="207842" y="100121"/>
                </a:lnTo>
                <a:lnTo>
                  <a:pt x="197765" y="93821"/>
                </a:lnTo>
                <a:lnTo>
                  <a:pt x="188108" y="86753"/>
                </a:lnTo>
                <a:lnTo>
                  <a:pt x="179333" y="78810"/>
                </a:lnTo>
                <a:lnTo>
                  <a:pt x="190633" y="77878"/>
                </a:lnTo>
                <a:lnTo>
                  <a:pt x="213258" y="76659"/>
                </a:lnTo>
                <a:lnTo>
                  <a:pt x="224512" y="75453"/>
                </a:lnTo>
                <a:lnTo>
                  <a:pt x="226557" y="75156"/>
                </a:lnTo>
                <a:lnTo>
                  <a:pt x="225975" y="72449"/>
                </a:lnTo>
                <a:lnTo>
                  <a:pt x="220732" y="70337"/>
                </a:lnTo>
                <a:lnTo>
                  <a:pt x="216573" y="69864"/>
                </a:lnTo>
                <a:lnTo>
                  <a:pt x="215395" y="69552"/>
                </a:lnTo>
                <a:lnTo>
                  <a:pt x="171801" y="69552"/>
                </a:lnTo>
                <a:lnTo>
                  <a:pt x="171015" y="68402"/>
                </a:lnTo>
                <a:lnTo>
                  <a:pt x="170108" y="67211"/>
                </a:lnTo>
                <a:lnTo>
                  <a:pt x="166897" y="61797"/>
                </a:lnTo>
                <a:lnTo>
                  <a:pt x="163957" y="57128"/>
                </a:lnTo>
                <a:lnTo>
                  <a:pt x="161383" y="52296"/>
                </a:lnTo>
                <a:lnTo>
                  <a:pt x="214131" y="50455"/>
                </a:lnTo>
                <a:lnTo>
                  <a:pt x="228981" y="49686"/>
                </a:lnTo>
                <a:lnTo>
                  <a:pt x="258482" y="47326"/>
                </a:lnTo>
                <a:lnTo>
                  <a:pt x="302623" y="44839"/>
                </a:lnTo>
                <a:lnTo>
                  <a:pt x="317813" y="43683"/>
                </a:lnTo>
                <a:lnTo>
                  <a:pt x="348138" y="40832"/>
                </a:lnTo>
                <a:lnTo>
                  <a:pt x="363313" y="39790"/>
                </a:lnTo>
                <a:lnTo>
                  <a:pt x="364993" y="39709"/>
                </a:lnTo>
                <a:lnTo>
                  <a:pt x="365020" y="37151"/>
                </a:lnTo>
                <a:lnTo>
                  <a:pt x="155748" y="37111"/>
                </a:lnTo>
                <a:lnTo>
                  <a:pt x="155653" y="36542"/>
                </a:lnTo>
                <a:lnTo>
                  <a:pt x="155485" y="35811"/>
                </a:lnTo>
                <a:lnTo>
                  <a:pt x="155206" y="33280"/>
                </a:lnTo>
                <a:lnTo>
                  <a:pt x="155626" y="31128"/>
                </a:lnTo>
                <a:lnTo>
                  <a:pt x="160977" y="25403"/>
                </a:lnTo>
                <a:lnTo>
                  <a:pt x="161370" y="25173"/>
                </a:lnTo>
                <a:lnTo>
                  <a:pt x="192392" y="22872"/>
                </a:lnTo>
                <a:lnTo>
                  <a:pt x="233892" y="20919"/>
                </a:lnTo>
                <a:lnTo>
                  <a:pt x="424211" y="20561"/>
                </a:lnTo>
                <a:lnTo>
                  <a:pt x="428346" y="20331"/>
                </a:lnTo>
                <a:lnTo>
                  <a:pt x="440329" y="19802"/>
                </a:lnTo>
                <a:lnTo>
                  <a:pt x="456756" y="19719"/>
                </a:lnTo>
                <a:lnTo>
                  <a:pt x="456664" y="13209"/>
                </a:lnTo>
                <a:lnTo>
                  <a:pt x="452316" y="12871"/>
                </a:lnTo>
                <a:lnTo>
                  <a:pt x="440870" y="11754"/>
                </a:lnTo>
                <a:lnTo>
                  <a:pt x="418014" y="9009"/>
                </a:lnTo>
                <a:lnTo>
                  <a:pt x="406568" y="7809"/>
                </a:lnTo>
                <a:lnTo>
                  <a:pt x="395707" y="7027"/>
                </a:lnTo>
                <a:lnTo>
                  <a:pt x="384792" y="6570"/>
                </a:lnTo>
                <a:lnTo>
                  <a:pt x="344458" y="5603"/>
                </a:lnTo>
                <a:lnTo>
                  <a:pt x="202905" y="5603"/>
                </a:lnTo>
                <a:lnTo>
                  <a:pt x="197299" y="4935"/>
                </a:lnTo>
                <a:lnTo>
                  <a:pt x="193246" y="4493"/>
                </a:lnTo>
                <a:lnTo>
                  <a:pt x="179742" y="2273"/>
                </a:lnTo>
                <a:lnTo>
                  <a:pt x="103850" y="2273"/>
                </a:lnTo>
                <a:lnTo>
                  <a:pt x="79433" y="1866"/>
                </a:lnTo>
                <a:lnTo>
                  <a:pt x="55074" y="859"/>
                </a:lnTo>
                <a:lnTo>
                  <a:pt x="30716" y="370"/>
                </a:lnTo>
                <a:close/>
              </a:path>
              <a:path w="527684" h="172085">
                <a:moveTo>
                  <a:pt x="205180" y="67211"/>
                </a:moveTo>
                <a:lnTo>
                  <a:pt x="193300" y="67265"/>
                </a:lnTo>
                <a:lnTo>
                  <a:pt x="185646" y="68009"/>
                </a:lnTo>
                <a:lnTo>
                  <a:pt x="175919" y="69295"/>
                </a:lnTo>
                <a:lnTo>
                  <a:pt x="173874" y="69376"/>
                </a:lnTo>
                <a:lnTo>
                  <a:pt x="171801" y="69552"/>
                </a:lnTo>
                <a:lnTo>
                  <a:pt x="215395" y="69552"/>
                </a:lnTo>
                <a:lnTo>
                  <a:pt x="208635" y="67766"/>
                </a:lnTo>
                <a:lnTo>
                  <a:pt x="205180" y="67211"/>
                </a:lnTo>
                <a:close/>
              </a:path>
              <a:path w="527684" h="172085">
                <a:moveTo>
                  <a:pt x="365020" y="37138"/>
                </a:moveTo>
                <a:lnTo>
                  <a:pt x="363313" y="37151"/>
                </a:lnTo>
                <a:lnTo>
                  <a:pt x="365020" y="37151"/>
                </a:lnTo>
                <a:close/>
              </a:path>
              <a:path w="527684" h="172085">
                <a:moveTo>
                  <a:pt x="228143" y="35380"/>
                </a:moveTo>
                <a:lnTo>
                  <a:pt x="213559" y="35534"/>
                </a:lnTo>
                <a:lnTo>
                  <a:pt x="155748" y="37111"/>
                </a:lnTo>
                <a:lnTo>
                  <a:pt x="357731" y="37111"/>
                </a:lnTo>
                <a:lnTo>
                  <a:pt x="347875" y="37039"/>
                </a:lnTo>
                <a:lnTo>
                  <a:pt x="316532" y="36031"/>
                </a:lnTo>
                <a:lnTo>
                  <a:pt x="272117" y="36031"/>
                </a:lnTo>
                <a:lnTo>
                  <a:pt x="257407" y="36009"/>
                </a:lnTo>
                <a:lnTo>
                  <a:pt x="228143" y="35380"/>
                </a:lnTo>
                <a:close/>
              </a:path>
              <a:path w="527684" h="172085">
                <a:moveTo>
                  <a:pt x="301526" y="35811"/>
                </a:moveTo>
                <a:lnTo>
                  <a:pt x="272117" y="36031"/>
                </a:lnTo>
                <a:lnTo>
                  <a:pt x="316532" y="36031"/>
                </a:lnTo>
                <a:lnTo>
                  <a:pt x="301526" y="35811"/>
                </a:lnTo>
                <a:close/>
              </a:path>
              <a:path w="527684" h="172085">
                <a:moveTo>
                  <a:pt x="424211" y="20561"/>
                </a:moveTo>
                <a:lnTo>
                  <a:pt x="275467" y="20561"/>
                </a:lnTo>
                <a:lnTo>
                  <a:pt x="392958" y="21673"/>
                </a:lnTo>
                <a:lnTo>
                  <a:pt x="404387" y="21492"/>
                </a:lnTo>
                <a:lnTo>
                  <a:pt x="416366" y="20998"/>
                </a:lnTo>
                <a:lnTo>
                  <a:pt x="424211" y="20561"/>
                </a:lnTo>
                <a:close/>
              </a:path>
              <a:path w="527684" h="172085">
                <a:moveTo>
                  <a:pt x="456756" y="19719"/>
                </a:moveTo>
                <a:lnTo>
                  <a:pt x="452316" y="19719"/>
                </a:lnTo>
                <a:lnTo>
                  <a:pt x="456759" y="19949"/>
                </a:lnTo>
                <a:lnTo>
                  <a:pt x="456756" y="19719"/>
                </a:lnTo>
                <a:close/>
              </a:path>
              <a:path w="527684" h="172085">
                <a:moveTo>
                  <a:pt x="256101" y="4514"/>
                </a:moveTo>
                <a:lnTo>
                  <a:pt x="238363" y="4588"/>
                </a:lnTo>
                <a:lnTo>
                  <a:pt x="220637" y="4935"/>
                </a:lnTo>
                <a:lnTo>
                  <a:pt x="202905" y="5603"/>
                </a:lnTo>
                <a:lnTo>
                  <a:pt x="344458" y="5603"/>
                </a:lnTo>
                <a:lnTo>
                  <a:pt x="256101" y="4514"/>
                </a:lnTo>
                <a:close/>
              </a:path>
              <a:path w="527684" h="172085">
                <a:moveTo>
                  <a:pt x="147362" y="0"/>
                </a:moveTo>
                <a:lnTo>
                  <a:pt x="136483" y="564"/>
                </a:lnTo>
                <a:lnTo>
                  <a:pt x="114744" y="1937"/>
                </a:lnTo>
                <a:lnTo>
                  <a:pt x="103850" y="2273"/>
                </a:lnTo>
                <a:lnTo>
                  <a:pt x="179742" y="2273"/>
                </a:lnTo>
                <a:lnTo>
                  <a:pt x="178184" y="2023"/>
                </a:lnTo>
                <a:lnTo>
                  <a:pt x="167972" y="752"/>
                </a:lnTo>
                <a:lnTo>
                  <a:pt x="157717" y="23"/>
                </a:lnTo>
                <a:lnTo>
                  <a:pt x="147362" y="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34915" y="7243590"/>
            <a:ext cx="4863116" cy="3035300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9147924" y="4544453"/>
            <a:ext cx="243840" cy="13970"/>
          </a:xfrm>
          <a:custGeom>
            <a:avLst/>
            <a:gdLst/>
            <a:ahLst/>
            <a:cxnLst/>
            <a:rect l="l" t="t" r="r" b="b"/>
            <a:pathLst>
              <a:path w="243840" h="13970">
                <a:moveTo>
                  <a:pt x="129641" y="5041"/>
                </a:moveTo>
                <a:lnTo>
                  <a:pt x="129298" y="3352"/>
                </a:lnTo>
                <a:lnTo>
                  <a:pt x="120484" y="2781"/>
                </a:lnTo>
                <a:lnTo>
                  <a:pt x="105257" y="2349"/>
                </a:lnTo>
                <a:lnTo>
                  <a:pt x="89750" y="1511"/>
                </a:lnTo>
                <a:lnTo>
                  <a:pt x="73926" y="1371"/>
                </a:lnTo>
                <a:lnTo>
                  <a:pt x="34950" y="2451"/>
                </a:lnTo>
                <a:lnTo>
                  <a:pt x="19380" y="2679"/>
                </a:lnTo>
                <a:lnTo>
                  <a:pt x="0" y="2108"/>
                </a:lnTo>
                <a:lnTo>
                  <a:pt x="190" y="7797"/>
                </a:lnTo>
                <a:lnTo>
                  <a:pt x="28371" y="11671"/>
                </a:lnTo>
                <a:lnTo>
                  <a:pt x="36563" y="12585"/>
                </a:lnTo>
                <a:lnTo>
                  <a:pt x="51816" y="13563"/>
                </a:lnTo>
                <a:lnTo>
                  <a:pt x="67106" y="13868"/>
                </a:lnTo>
                <a:lnTo>
                  <a:pt x="74561" y="13779"/>
                </a:lnTo>
                <a:lnTo>
                  <a:pt x="112699" y="8991"/>
                </a:lnTo>
                <a:lnTo>
                  <a:pt x="120611" y="7404"/>
                </a:lnTo>
                <a:lnTo>
                  <a:pt x="129641" y="5041"/>
                </a:lnTo>
                <a:close/>
              </a:path>
              <a:path w="243840" h="13970">
                <a:moveTo>
                  <a:pt x="153123" y="5003"/>
                </a:moveTo>
                <a:lnTo>
                  <a:pt x="151625" y="4051"/>
                </a:lnTo>
                <a:lnTo>
                  <a:pt x="150291" y="3187"/>
                </a:lnTo>
                <a:lnTo>
                  <a:pt x="148348" y="3949"/>
                </a:lnTo>
                <a:lnTo>
                  <a:pt x="147955" y="5791"/>
                </a:lnTo>
                <a:lnTo>
                  <a:pt x="143687" y="5740"/>
                </a:lnTo>
                <a:lnTo>
                  <a:pt x="143687" y="6375"/>
                </a:lnTo>
                <a:lnTo>
                  <a:pt x="147955" y="6311"/>
                </a:lnTo>
                <a:lnTo>
                  <a:pt x="148348" y="8153"/>
                </a:lnTo>
                <a:lnTo>
                  <a:pt x="150291" y="8902"/>
                </a:lnTo>
                <a:lnTo>
                  <a:pt x="153123" y="7086"/>
                </a:lnTo>
                <a:lnTo>
                  <a:pt x="153123" y="5003"/>
                </a:lnTo>
                <a:close/>
              </a:path>
              <a:path w="243840" h="13970">
                <a:moveTo>
                  <a:pt x="161658" y="5549"/>
                </a:moveTo>
                <a:lnTo>
                  <a:pt x="161086" y="5549"/>
                </a:lnTo>
                <a:lnTo>
                  <a:pt x="160515" y="5549"/>
                </a:lnTo>
                <a:lnTo>
                  <a:pt x="160515" y="6426"/>
                </a:lnTo>
                <a:lnTo>
                  <a:pt x="161658" y="6426"/>
                </a:lnTo>
                <a:lnTo>
                  <a:pt x="161658" y="5549"/>
                </a:lnTo>
                <a:close/>
              </a:path>
              <a:path w="243840" h="13970">
                <a:moveTo>
                  <a:pt x="180784" y="5549"/>
                </a:moveTo>
                <a:lnTo>
                  <a:pt x="180213" y="5549"/>
                </a:lnTo>
                <a:lnTo>
                  <a:pt x="179641" y="5549"/>
                </a:lnTo>
                <a:lnTo>
                  <a:pt x="179641" y="6426"/>
                </a:lnTo>
                <a:lnTo>
                  <a:pt x="180784" y="6426"/>
                </a:lnTo>
                <a:lnTo>
                  <a:pt x="180784" y="5549"/>
                </a:lnTo>
                <a:close/>
              </a:path>
              <a:path w="243840" h="13970">
                <a:moveTo>
                  <a:pt x="193522" y="5549"/>
                </a:moveTo>
                <a:lnTo>
                  <a:pt x="192963" y="5549"/>
                </a:lnTo>
                <a:lnTo>
                  <a:pt x="192392" y="5549"/>
                </a:lnTo>
                <a:lnTo>
                  <a:pt x="192392" y="6426"/>
                </a:lnTo>
                <a:lnTo>
                  <a:pt x="193522" y="6426"/>
                </a:lnTo>
                <a:lnTo>
                  <a:pt x="193522" y="5549"/>
                </a:lnTo>
                <a:close/>
              </a:path>
              <a:path w="243840" h="13970">
                <a:moveTo>
                  <a:pt x="243662" y="2222"/>
                </a:moveTo>
                <a:lnTo>
                  <a:pt x="239445" y="0"/>
                </a:lnTo>
                <a:lnTo>
                  <a:pt x="235534" y="825"/>
                </a:lnTo>
                <a:lnTo>
                  <a:pt x="229235" y="1193"/>
                </a:lnTo>
                <a:lnTo>
                  <a:pt x="225894" y="1612"/>
                </a:lnTo>
                <a:lnTo>
                  <a:pt x="219252" y="2235"/>
                </a:lnTo>
                <a:lnTo>
                  <a:pt x="216115" y="2946"/>
                </a:lnTo>
                <a:lnTo>
                  <a:pt x="209435" y="3924"/>
                </a:lnTo>
                <a:lnTo>
                  <a:pt x="205917" y="4038"/>
                </a:lnTo>
                <a:lnTo>
                  <a:pt x="200736" y="4470"/>
                </a:lnTo>
                <a:lnTo>
                  <a:pt x="200685" y="7162"/>
                </a:lnTo>
                <a:lnTo>
                  <a:pt x="202476" y="7086"/>
                </a:lnTo>
                <a:lnTo>
                  <a:pt x="205816" y="6934"/>
                </a:lnTo>
                <a:lnTo>
                  <a:pt x="209169" y="6654"/>
                </a:lnTo>
                <a:lnTo>
                  <a:pt x="215874" y="6642"/>
                </a:lnTo>
                <a:lnTo>
                  <a:pt x="219176" y="7048"/>
                </a:lnTo>
                <a:lnTo>
                  <a:pt x="225894" y="6832"/>
                </a:lnTo>
                <a:lnTo>
                  <a:pt x="229247" y="6794"/>
                </a:lnTo>
                <a:lnTo>
                  <a:pt x="238937" y="6070"/>
                </a:lnTo>
                <a:lnTo>
                  <a:pt x="240690" y="6121"/>
                </a:lnTo>
                <a:lnTo>
                  <a:pt x="243382" y="4229"/>
                </a:lnTo>
                <a:lnTo>
                  <a:pt x="243662" y="2222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82182" y="4605561"/>
            <a:ext cx="35560" cy="3175"/>
          </a:xfrm>
          <a:custGeom>
            <a:avLst/>
            <a:gdLst/>
            <a:ahLst/>
            <a:cxnLst/>
            <a:rect l="l" t="t" r="r" b="b"/>
            <a:pathLst>
              <a:path w="35559" h="3175">
                <a:moveTo>
                  <a:pt x="32322" y="0"/>
                </a:moveTo>
                <a:lnTo>
                  <a:pt x="29437" y="378"/>
                </a:lnTo>
                <a:lnTo>
                  <a:pt x="26741" y="446"/>
                </a:lnTo>
                <a:lnTo>
                  <a:pt x="20970" y="527"/>
                </a:lnTo>
                <a:lnTo>
                  <a:pt x="12300" y="297"/>
                </a:lnTo>
                <a:lnTo>
                  <a:pt x="13" y="1448"/>
                </a:lnTo>
                <a:lnTo>
                  <a:pt x="0" y="2530"/>
                </a:lnTo>
                <a:lnTo>
                  <a:pt x="6488" y="2165"/>
                </a:lnTo>
                <a:lnTo>
                  <a:pt x="12287" y="2233"/>
                </a:lnTo>
                <a:lnTo>
                  <a:pt x="20970" y="1786"/>
                </a:lnTo>
                <a:lnTo>
                  <a:pt x="23828" y="1800"/>
                </a:lnTo>
                <a:lnTo>
                  <a:pt x="29437" y="2124"/>
                </a:lnTo>
                <a:lnTo>
                  <a:pt x="32255" y="2679"/>
                </a:lnTo>
                <a:lnTo>
                  <a:pt x="35546" y="1908"/>
                </a:lnTo>
                <a:lnTo>
                  <a:pt x="35479" y="1042"/>
                </a:lnTo>
                <a:lnTo>
                  <a:pt x="32322" y="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94127" y="4537645"/>
            <a:ext cx="364490" cy="164465"/>
          </a:xfrm>
          <a:custGeom>
            <a:avLst/>
            <a:gdLst/>
            <a:ahLst/>
            <a:cxnLst/>
            <a:rect l="l" t="t" r="r" b="b"/>
            <a:pathLst>
              <a:path w="364490" h="164464">
                <a:moveTo>
                  <a:pt x="16649" y="145364"/>
                </a:moveTo>
                <a:lnTo>
                  <a:pt x="15506" y="145364"/>
                </a:lnTo>
                <a:lnTo>
                  <a:pt x="15506" y="146253"/>
                </a:lnTo>
                <a:lnTo>
                  <a:pt x="16078" y="146253"/>
                </a:lnTo>
                <a:lnTo>
                  <a:pt x="16649" y="146253"/>
                </a:lnTo>
                <a:lnTo>
                  <a:pt x="16649" y="145364"/>
                </a:lnTo>
                <a:close/>
              </a:path>
              <a:path w="364490" h="164464">
                <a:moveTo>
                  <a:pt x="364439" y="4495"/>
                </a:moveTo>
                <a:lnTo>
                  <a:pt x="361022" y="0"/>
                </a:lnTo>
                <a:lnTo>
                  <a:pt x="351840" y="1993"/>
                </a:lnTo>
                <a:lnTo>
                  <a:pt x="345859" y="1054"/>
                </a:lnTo>
                <a:lnTo>
                  <a:pt x="334683" y="165"/>
                </a:lnTo>
                <a:lnTo>
                  <a:pt x="323672" y="457"/>
                </a:lnTo>
                <a:lnTo>
                  <a:pt x="293090" y="2387"/>
                </a:lnTo>
                <a:lnTo>
                  <a:pt x="245567" y="6654"/>
                </a:lnTo>
                <a:lnTo>
                  <a:pt x="223507" y="8928"/>
                </a:lnTo>
                <a:lnTo>
                  <a:pt x="223189" y="18440"/>
                </a:lnTo>
                <a:lnTo>
                  <a:pt x="267665" y="16713"/>
                </a:lnTo>
                <a:lnTo>
                  <a:pt x="267855" y="18897"/>
                </a:lnTo>
                <a:lnTo>
                  <a:pt x="269341" y="21043"/>
                </a:lnTo>
                <a:lnTo>
                  <a:pt x="275894" y="21704"/>
                </a:lnTo>
                <a:lnTo>
                  <a:pt x="277393" y="26733"/>
                </a:lnTo>
                <a:lnTo>
                  <a:pt x="276860" y="32118"/>
                </a:lnTo>
                <a:lnTo>
                  <a:pt x="273570" y="38836"/>
                </a:lnTo>
                <a:lnTo>
                  <a:pt x="271500" y="40881"/>
                </a:lnTo>
                <a:lnTo>
                  <a:pt x="270078" y="43345"/>
                </a:lnTo>
                <a:lnTo>
                  <a:pt x="252361" y="52539"/>
                </a:lnTo>
                <a:lnTo>
                  <a:pt x="240474" y="58089"/>
                </a:lnTo>
                <a:lnTo>
                  <a:pt x="189318" y="80530"/>
                </a:lnTo>
                <a:lnTo>
                  <a:pt x="148678" y="99606"/>
                </a:lnTo>
                <a:lnTo>
                  <a:pt x="134416" y="105410"/>
                </a:lnTo>
                <a:lnTo>
                  <a:pt x="105651" y="116166"/>
                </a:lnTo>
                <a:lnTo>
                  <a:pt x="89204" y="121996"/>
                </a:lnTo>
                <a:lnTo>
                  <a:pt x="38061" y="138074"/>
                </a:lnTo>
                <a:lnTo>
                  <a:pt x="38582" y="139852"/>
                </a:lnTo>
                <a:lnTo>
                  <a:pt x="70218" y="133057"/>
                </a:lnTo>
                <a:lnTo>
                  <a:pt x="100253" y="124485"/>
                </a:lnTo>
                <a:lnTo>
                  <a:pt x="129921" y="114617"/>
                </a:lnTo>
                <a:lnTo>
                  <a:pt x="166649" y="101587"/>
                </a:lnTo>
                <a:lnTo>
                  <a:pt x="181737" y="96901"/>
                </a:lnTo>
                <a:lnTo>
                  <a:pt x="217830" y="83718"/>
                </a:lnTo>
                <a:lnTo>
                  <a:pt x="235407" y="76530"/>
                </a:lnTo>
                <a:lnTo>
                  <a:pt x="252653" y="68529"/>
                </a:lnTo>
                <a:lnTo>
                  <a:pt x="239915" y="77241"/>
                </a:lnTo>
                <a:lnTo>
                  <a:pt x="192100" y="97904"/>
                </a:lnTo>
                <a:lnTo>
                  <a:pt x="82931" y="131775"/>
                </a:lnTo>
                <a:lnTo>
                  <a:pt x="62204" y="138772"/>
                </a:lnTo>
                <a:lnTo>
                  <a:pt x="41808" y="146634"/>
                </a:lnTo>
                <a:lnTo>
                  <a:pt x="21691" y="155003"/>
                </a:lnTo>
                <a:lnTo>
                  <a:pt x="11531" y="158826"/>
                </a:lnTo>
                <a:lnTo>
                  <a:pt x="0" y="162382"/>
                </a:lnTo>
                <a:lnTo>
                  <a:pt x="292" y="163918"/>
                </a:lnTo>
                <a:lnTo>
                  <a:pt x="10680" y="163931"/>
                </a:lnTo>
                <a:lnTo>
                  <a:pt x="75907" y="147332"/>
                </a:lnTo>
                <a:lnTo>
                  <a:pt x="150939" y="120281"/>
                </a:lnTo>
                <a:lnTo>
                  <a:pt x="202323" y="99745"/>
                </a:lnTo>
                <a:lnTo>
                  <a:pt x="287324" y="56362"/>
                </a:lnTo>
                <a:lnTo>
                  <a:pt x="325653" y="33756"/>
                </a:lnTo>
                <a:lnTo>
                  <a:pt x="343954" y="20904"/>
                </a:lnTo>
                <a:lnTo>
                  <a:pt x="364439" y="449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94337" y="4320562"/>
            <a:ext cx="16510" cy="33020"/>
          </a:xfrm>
          <a:custGeom>
            <a:avLst/>
            <a:gdLst/>
            <a:ahLst/>
            <a:cxnLst/>
            <a:rect l="l" t="t" r="r" b="b"/>
            <a:pathLst>
              <a:path w="16509" h="33020">
                <a:moveTo>
                  <a:pt x="14671" y="0"/>
                </a:moveTo>
                <a:lnTo>
                  <a:pt x="12544" y="3600"/>
                </a:lnTo>
                <a:lnTo>
                  <a:pt x="10702" y="6036"/>
                </a:lnTo>
                <a:lnTo>
                  <a:pt x="6543" y="13629"/>
                </a:lnTo>
                <a:lnTo>
                  <a:pt x="3210" y="21411"/>
                </a:lnTo>
                <a:lnTo>
                  <a:pt x="1449" y="26256"/>
                </a:lnTo>
                <a:lnTo>
                  <a:pt x="0" y="29707"/>
                </a:lnTo>
                <a:lnTo>
                  <a:pt x="1300" y="32360"/>
                </a:lnTo>
                <a:lnTo>
                  <a:pt x="1828" y="32428"/>
                </a:lnTo>
                <a:lnTo>
                  <a:pt x="2194" y="32238"/>
                </a:lnTo>
                <a:lnTo>
                  <a:pt x="3359" y="31643"/>
                </a:lnTo>
                <a:lnTo>
                  <a:pt x="5581" y="26892"/>
                </a:lnTo>
                <a:lnTo>
                  <a:pt x="8128" y="20409"/>
                </a:lnTo>
                <a:lnTo>
                  <a:pt x="11420" y="12532"/>
                </a:lnTo>
                <a:lnTo>
                  <a:pt x="13113" y="7024"/>
                </a:lnTo>
                <a:lnTo>
                  <a:pt x="16134" y="893"/>
                </a:lnTo>
                <a:lnTo>
                  <a:pt x="14671" y="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87171" y="3316366"/>
            <a:ext cx="14604" cy="144145"/>
          </a:xfrm>
          <a:custGeom>
            <a:avLst/>
            <a:gdLst/>
            <a:ahLst/>
            <a:cxnLst/>
            <a:rect l="l" t="t" r="r" b="b"/>
            <a:pathLst>
              <a:path w="14604" h="144145">
                <a:moveTo>
                  <a:pt x="3576" y="0"/>
                </a:moveTo>
                <a:lnTo>
                  <a:pt x="0" y="1069"/>
                </a:lnTo>
                <a:lnTo>
                  <a:pt x="1815" y="12592"/>
                </a:lnTo>
                <a:lnTo>
                  <a:pt x="2722" y="21634"/>
                </a:lnTo>
                <a:lnTo>
                  <a:pt x="3172" y="30707"/>
                </a:lnTo>
                <a:lnTo>
                  <a:pt x="3183" y="39858"/>
                </a:lnTo>
                <a:lnTo>
                  <a:pt x="1842" y="66232"/>
                </a:lnTo>
                <a:lnTo>
                  <a:pt x="1584" y="75007"/>
                </a:lnTo>
                <a:lnTo>
                  <a:pt x="1771" y="83276"/>
                </a:lnTo>
                <a:lnTo>
                  <a:pt x="5676" y="130700"/>
                </a:lnTo>
                <a:lnTo>
                  <a:pt x="5269" y="136276"/>
                </a:lnTo>
                <a:lnTo>
                  <a:pt x="6800" y="143341"/>
                </a:lnTo>
                <a:lnTo>
                  <a:pt x="9591" y="143544"/>
                </a:lnTo>
                <a:lnTo>
                  <a:pt x="10553" y="141920"/>
                </a:lnTo>
                <a:lnTo>
                  <a:pt x="13396" y="134569"/>
                </a:lnTo>
                <a:lnTo>
                  <a:pt x="14425" y="126342"/>
                </a:lnTo>
                <a:lnTo>
                  <a:pt x="14243" y="117943"/>
                </a:lnTo>
                <a:lnTo>
                  <a:pt x="13452" y="110074"/>
                </a:lnTo>
                <a:lnTo>
                  <a:pt x="11054" y="92077"/>
                </a:lnTo>
                <a:lnTo>
                  <a:pt x="10160" y="83063"/>
                </a:lnTo>
                <a:lnTo>
                  <a:pt x="9875" y="73978"/>
                </a:lnTo>
                <a:lnTo>
                  <a:pt x="11075" y="46843"/>
                </a:lnTo>
                <a:lnTo>
                  <a:pt x="10702" y="37747"/>
                </a:lnTo>
                <a:lnTo>
                  <a:pt x="9654" y="28856"/>
                </a:lnTo>
                <a:lnTo>
                  <a:pt x="8200" y="19981"/>
                </a:lnTo>
                <a:lnTo>
                  <a:pt x="6379" y="11175"/>
                </a:lnTo>
                <a:lnTo>
                  <a:pt x="3576" y="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1104674" y="3132573"/>
            <a:ext cx="487045" cy="232410"/>
            <a:chOff x="11104674" y="3132573"/>
            <a:chExt cx="487045" cy="23241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7852" y="3132573"/>
              <a:ext cx="213349" cy="1577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4674" y="3214960"/>
              <a:ext cx="229958" cy="149824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45507" y="3260809"/>
            <a:ext cx="205221" cy="11260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8563953" y="2934537"/>
            <a:ext cx="3410585" cy="2324100"/>
          </a:xfrm>
          <a:custGeom>
            <a:avLst/>
            <a:gdLst/>
            <a:ahLst/>
            <a:cxnLst/>
            <a:rect l="l" t="t" r="r" b="b"/>
            <a:pathLst>
              <a:path w="3410584" h="2324100">
                <a:moveTo>
                  <a:pt x="518426" y="317500"/>
                </a:moveTo>
                <a:lnTo>
                  <a:pt x="508203" y="317500"/>
                </a:lnTo>
                <a:lnTo>
                  <a:pt x="506412" y="330200"/>
                </a:lnTo>
                <a:lnTo>
                  <a:pt x="509765" y="330200"/>
                </a:lnTo>
                <a:lnTo>
                  <a:pt x="518426" y="317500"/>
                </a:lnTo>
                <a:close/>
              </a:path>
              <a:path w="3410584" h="2324100">
                <a:moveTo>
                  <a:pt x="636168" y="254000"/>
                </a:moveTo>
                <a:lnTo>
                  <a:pt x="635254" y="241300"/>
                </a:lnTo>
                <a:lnTo>
                  <a:pt x="634492" y="254000"/>
                </a:lnTo>
                <a:lnTo>
                  <a:pt x="636168" y="254000"/>
                </a:lnTo>
                <a:close/>
              </a:path>
              <a:path w="3410584" h="2324100">
                <a:moveTo>
                  <a:pt x="644080" y="368300"/>
                </a:moveTo>
                <a:lnTo>
                  <a:pt x="638822" y="355600"/>
                </a:lnTo>
                <a:lnTo>
                  <a:pt x="624408" y="355600"/>
                </a:lnTo>
                <a:lnTo>
                  <a:pt x="623824" y="368300"/>
                </a:lnTo>
                <a:lnTo>
                  <a:pt x="623544" y="368300"/>
                </a:lnTo>
                <a:lnTo>
                  <a:pt x="622007" y="381000"/>
                </a:lnTo>
                <a:lnTo>
                  <a:pt x="617004" y="393700"/>
                </a:lnTo>
                <a:lnTo>
                  <a:pt x="609295" y="406400"/>
                </a:lnTo>
                <a:lnTo>
                  <a:pt x="599655" y="419100"/>
                </a:lnTo>
                <a:lnTo>
                  <a:pt x="593636" y="431800"/>
                </a:lnTo>
                <a:lnTo>
                  <a:pt x="587006" y="431800"/>
                </a:lnTo>
                <a:lnTo>
                  <a:pt x="579920" y="444500"/>
                </a:lnTo>
                <a:lnTo>
                  <a:pt x="593432" y="444500"/>
                </a:lnTo>
                <a:lnTo>
                  <a:pt x="600837" y="431800"/>
                </a:lnTo>
                <a:lnTo>
                  <a:pt x="607847" y="431800"/>
                </a:lnTo>
                <a:lnTo>
                  <a:pt x="613956" y="419100"/>
                </a:lnTo>
                <a:lnTo>
                  <a:pt x="619239" y="419100"/>
                </a:lnTo>
                <a:lnTo>
                  <a:pt x="623671" y="406400"/>
                </a:lnTo>
                <a:lnTo>
                  <a:pt x="627214" y="393700"/>
                </a:lnTo>
                <a:lnTo>
                  <a:pt x="629437" y="393700"/>
                </a:lnTo>
                <a:lnTo>
                  <a:pt x="630593" y="381000"/>
                </a:lnTo>
                <a:lnTo>
                  <a:pt x="630821" y="381000"/>
                </a:lnTo>
                <a:lnTo>
                  <a:pt x="630262" y="368300"/>
                </a:lnTo>
                <a:lnTo>
                  <a:pt x="644080" y="368300"/>
                </a:lnTo>
                <a:close/>
              </a:path>
              <a:path w="3410584" h="2324100">
                <a:moveTo>
                  <a:pt x="666623" y="381000"/>
                </a:moveTo>
                <a:lnTo>
                  <a:pt x="660742" y="368300"/>
                </a:lnTo>
                <a:lnTo>
                  <a:pt x="648169" y="368300"/>
                </a:lnTo>
                <a:lnTo>
                  <a:pt x="654215" y="381000"/>
                </a:lnTo>
                <a:lnTo>
                  <a:pt x="666623" y="381000"/>
                </a:lnTo>
                <a:close/>
              </a:path>
              <a:path w="3410584" h="2324100">
                <a:moveTo>
                  <a:pt x="667766" y="381406"/>
                </a:moveTo>
                <a:lnTo>
                  <a:pt x="667308" y="381000"/>
                </a:lnTo>
                <a:lnTo>
                  <a:pt x="666623" y="381000"/>
                </a:lnTo>
                <a:lnTo>
                  <a:pt x="667766" y="381406"/>
                </a:lnTo>
                <a:close/>
              </a:path>
              <a:path w="3410584" h="2324100">
                <a:moveTo>
                  <a:pt x="779741" y="431406"/>
                </a:moveTo>
                <a:lnTo>
                  <a:pt x="738149" y="406400"/>
                </a:lnTo>
                <a:lnTo>
                  <a:pt x="720356" y="393700"/>
                </a:lnTo>
                <a:lnTo>
                  <a:pt x="702462" y="393700"/>
                </a:lnTo>
                <a:lnTo>
                  <a:pt x="667766" y="381406"/>
                </a:lnTo>
                <a:lnTo>
                  <a:pt x="681748" y="393700"/>
                </a:lnTo>
                <a:lnTo>
                  <a:pt x="688987" y="393700"/>
                </a:lnTo>
                <a:lnTo>
                  <a:pt x="719442" y="406400"/>
                </a:lnTo>
                <a:lnTo>
                  <a:pt x="734707" y="419100"/>
                </a:lnTo>
                <a:lnTo>
                  <a:pt x="750036" y="419100"/>
                </a:lnTo>
                <a:lnTo>
                  <a:pt x="779741" y="431406"/>
                </a:lnTo>
                <a:close/>
              </a:path>
              <a:path w="3410584" h="2324100">
                <a:moveTo>
                  <a:pt x="1281430" y="2247900"/>
                </a:moveTo>
                <a:lnTo>
                  <a:pt x="1237500" y="2247900"/>
                </a:lnTo>
                <a:lnTo>
                  <a:pt x="1225092" y="2260600"/>
                </a:lnTo>
                <a:lnTo>
                  <a:pt x="1201826" y="2260600"/>
                </a:lnTo>
                <a:lnTo>
                  <a:pt x="1190790" y="2273300"/>
                </a:lnTo>
                <a:lnTo>
                  <a:pt x="1180833" y="2273300"/>
                </a:lnTo>
                <a:lnTo>
                  <a:pt x="1175131" y="2286000"/>
                </a:lnTo>
                <a:lnTo>
                  <a:pt x="1171079" y="2286000"/>
                </a:lnTo>
                <a:lnTo>
                  <a:pt x="1166622" y="2298700"/>
                </a:lnTo>
                <a:lnTo>
                  <a:pt x="1162278" y="2298700"/>
                </a:lnTo>
                <a:lnTo>
                  <a:pt x="1157719" y="2311400"/>
                </a:lnTo>
                <a:lnTo>
                  <a:pt x="1153109" y="2311400"/>
                </a:lnTo>
                <a:lnTo>
                  <a:pt x="1148562" y="2324100"/>
                </a:lnTo>
                <a:lnTo>
                  <a:pt x="1159510" y="2324100"/>
                </a:lnTo>
                <a:lnTo>
                  <a:pt x="1166787" y="2311400"/>
                </a:lnTo>
                <a:lnTo>
                  <a:pt x="1174394" y="2298700"/>
                </a:lnTo>
                <a:lnTo>
                  <a:pt x="1182649" y="2286000"/>
                </a:lnTo>
                <a:lnTo>
                  <a:pt x="1197571" y="2286000"/>
                </a:lnTo>
                <a:lnTo>
                  <a:pt x="1203655" y="2273300"/>
                </a:lnTo>
                <a:lnTo>
                  <a:pt x="1229550" y="2273300"/>
                </a:lnTo>
                <a:lnTo>
                  <a:pt x="1236154" y="2260600"/>
                </a:lnTo>
                <a:lnTo>
                  <a:pt x="1268552" y="2260600"/>
                </a:lnTo>
                <a:lnTo>
                  <a:pt x="1281430" y="2247900"/>
                </a:lnTo>
                <a:close/>
              </a:path>
              <a:path w="3410584" h="2324100">
                <a:moveTo>
                  <a:pt x="1557528" y="2082800"/>
                </a:moveTo>
                <a:lnTo>
                  <a:pt x="1532674" y="2082800"/>
                </a:lnTo>
                <a:lnTo>
                  <a:pt x="1540903" y="2095500"/>
                </a:lnTo>
                <a:lnTo>
                  <a:pt x="1549260" y="2095500"/>
                </a:lnTo>
                <a:lnTo>
                  <a:pt x="1557528" y="2082800"/>
                </a:lnTo>
                <a:close/>
              </a:path>
              <a:path w="3410584" h="2324100">
                <a:moveTo>
                  <a:pt x="1647418" y="1054100"/>
                </a:moveTo>
                <a:lnTo>
                  <a:pt x="1611147" y="1054100"/>
                </a:lnTo>
                <a:lnTo>
                  <a:pt x="1618170" y="1066800"/>
                </a:lnTo>
                <a:lnTo>
                  <a:pt x="1632737" y="1066800"/>
                </a:lnTo>
                <a:lnTo>
                  <a:pt x="1647418" y="1054100"/>
                </a:lnTo>
                <a:close/>
              </a:path>
              <a:path w="3410584" h="2324100">
                <a:moveTo>
                  <a:pt x="1689862" y="266700"/>
                </a:moveTo>
                <a:lnTo>
                  <a:pt x="1683385" y="254000"/>
                </a:lnTo>
                <a:lnTo>
                  <a:pt x="1678482" y="254000"/>
                </a:lnTo>
                <a:lnTo>
                  <a:pt x="1676438" y="266700"/>
                </a:lnTo>
                <a:lnTo>
                  <a:pt x="1689862" y="266700"/>
                </a:lnTo>
                <a:close/>
              </a:path>
              <a:path w="3410584" h="2324100">
                <a:moveTo>
                  <a:pt x="1698282" y="914400"/>
                </a:moveTo>
                <a:lnTo>
                  <a:pt x="1632127" y="914400"/>
                </a:lnTo>
                <a:lnTo>
                  <a:pt x="1639163" y="927100"/>
                </a:lnTo>
                <a:lnTo>
                  <a:pt x="1685264" y="927100"/>
                </a:lnTo>
                <a:lnTo>
                  <a:pt x="1698282" y="914400"/>
                </a:lnTo>
                <a:close/>
              </a:path>
              <a:path w="3410584" h="2324100">
                <a:moveTo>
                  <a:pt x="1752346" y="990600"/>
                </a:moveTo>
                <a:lnTo>
                  <a:pt x="1722805" y="990600"/>
                </a:lnTo>
                <a:lnTo>
                  <a:pt x="1722704" y="1003300"/>
                </a:lnTo>
                <a:lnTo>
                  <a:pt x="1739684" y="1003300"/>
                </a:lnTo>
                <a:lnTo>
                  <a:pt x="1752346" y="990600"/>
                </a:lnTo>
                <a:close/>
              </a:path>
              <a:path w="3410584" h="2324100">
                <a:moveTo>
                  <a:pt x="1830844" y="2082800"/>
                </a:moveTo>
                <a:lnTo>
                  <a:pt x="1781517" y="2082800"/>
                </a:lnTo>
                <a:lnTo>
                  <a:pt x="1775053" y="2070100"/>
                </a:lnTo>
                <a:lnTo>
                  <a:pt x="1726222" y="2070100"/>
                </a:lnTo>
                <a:lnTo>
                  <a:pt x="1716760" y="2057400"/>
                </a:lnTo>
                <a:lnTo>
                  <a:pt x="1671624" y="2057400"/>
                </a:lnTo>
                <a:lnTo>
                  <a:pt x="1662150" y="2070100"/>
                </a:lnTo>
                <a:lnTo>
                  <a:pt x="1613331" y="2070100"/>
                </a:lnTo>
                <a:lnTo>
                  <a:pt x="1606854" y="2082800"/>
                </a:lnTo>
                <a:lnTo>
                  <a:pt x="1557528" y="2082800"/>
                </a:lnTo>
                <a:lnTo>
                  <a:pt x="1564614" y="2095500"/>
                </a:lnTo>
                <a:lnTo>
                  <a:pt x="1605902" y="2095500"/>
                </a:lnTo>
                <a:lnTo>
                  <a:pt x="1614868" y="2082800"/>
                </a:lnTo>
                <a:lnTo>
                  <a:pt x="1773504" y="2082800"/>
                </a:lnTo>
                <a:lnTo>
                  <a:pt x="1782470" y="2095500"/>
                </a:lnTo>
                <a:lnTo>
                  <a:pt x="1823758" y="2095500"/>
                </a:lnTo>
                <a:lnTo>
                  <a:pt x="1830844" y="2082800"/>
                </a:lnTo>
                <a:close/>
              </a:path>
              <a:path w="3410584" h="2324100">
                <a:moveTo>
                  <a:pt x="1855711" y="2082800"/>
                </a:moveTo>
                <a:lnTo>
                  <a:pt x="1830844" y="2082800"/>
                </a:lnTo>
                <a:lnTo>
                  <a:pt x="1839112" y="2095500"/>
                </a:lnTo>
                <a:lnTo>
                  <a:pt x="1847456" y="2095500"/>
                </a:lnTo>
                <a:lnTo>
                  <a:pt x="1855711" y="2082800"/>
                </a:lnTo>
                <a:close/>
              </a:path>
              <a:path w="3410584" h="2324100">
                <a:moveTo>
                  <a:pt x="1856473" y="1016000"/>
                </a:moveTo>
                <a:lnTo>
                  <a:pt x="1855050" y="1016000"/>
                </a:lnTo>
                <a:lnTo>
                  <a:pt x="1851304" y="1003300"/>
                </a:lnTo>
                <a:lnTo>
                  <a:pt x="1841512" y="990600"/>
                </a:lnTo>
                <a:lnTo>
                  <a:pt x="1837791" y="977900"/>
                </a:lnTo>
                <a:lnTo>
                  <a:pt x="1834972" y="977900"/>
                </a:lnTo>
                <a:lnTo>
                  <a:pt x="1838223" y="965200"/>
                </a:lnTo>
                <a:lnTo>
                  <a:pt x="1839137" y="952500"/>
                </a:lnTo>
                <a:lnTo>
                  <a:pt x="1838134" y="952500"/>
                </a:lnTo>
                <a:lnTo>
                  <a:pt x="1833803" y="939800"/>
                </a:lnTo>
                <a:lnTo>
                  <a:pt x="1830666" y="927100"/>
                </a:lnTo>
                <a:lnTo>
                  <a:pt x="1818500" y="927100"/>
                </a:lnTo>
                <a:lnTo>
                  <a:pt x="1825510" y="939800"/>
                </a:lnTo>
                <a:lnTo>
                  <a:pt x="1827999" y="939800"/>
                </a:lnTo>
                <a:lnTo>
                  <a:pt x="1829841" y="952500"/>
                </a:lnTo>
                <a:lnTo>
                  <a:pt x="1829219" y="965200"/>
                </a:lnTo>
                <a:lnTo>
                  <a:pt x="1720367" y="965200"/>
                </a:lnTo>
                <a:lnTo>
                  <a:pt x="1704213" y="977900"/>
                </a:lnTo>
                <a:lnTo>
                  <a:pt x="1768538" y="977900"/>
                </a:lnTo>
                <a:lnTo>
                  <a:pt x="1758238" y="990600"/>
                </a:lnTo>
                <a:lnTo>
                  <a:pt x="1820456" y="990600"/>
                </a:lnTo>
                <a:lnTo>
                  <a:pt x="1827276" y="1003300"/>
                </a:lnTo>
                <a:lnTo>
                  <a:pt x="1839328" y="1003300"/>
                </a:lnTo>
                <a:lnTo>
                  <a:pt x="1843303" y="1016000"/>
                </a:lnTo>
                <a:lnTo>
                  <a:pt x="1847024" y="1016000"/>
                </a:lnTo>
                <a:lnTo>
                  <a:pt x="1847075" y="1028700"/>
                </a:lnTo>
                <a:lnTo>
                  <a:pt x="1843798" y="1028700"/>
                </a:lnTo>
                <a:lnTo>
                  <a:pt x="1841868" y="1041400"/>
                </a:lnTo>
                <a:lnTo>
                  <a:pt x="1715465" y="1041400"/>
                </a:lnTo>
                <a:lnTo>
                  <a:pt x="1686712" y="1054100"/>
                </a:lnTo>
                <a:lnTo>
                  <a:pt x="1774736" y="1054100"/>
                </a:lnTo>
                <a:lnTo>
                  <a:pt x="1787029" y="1066800"/>
                </a:lnTo>
                <a:lnTo>
                  <a:pt x="1689112" y="1066800"/>
                </a:lnTo>
                <a:lnTo>
                  <a:pt x="1689011" y="1079500"/>
                </a:lnTo>
                <a:lnTo>
                  <a:pt x="1828063" y="1079500"/>
                </a:lnTo>
                <a:lnTo>
                  <a:pt x="1830070" y="1092200"/>
                </a:lnTo>
                <a:lnTo>
                  <a:pt x="1829943" y="1092200"/>
                </a:lnTo>
                <a:lnTo>
                  <a:pt x="1828279" y="1104900"/>
                </a:lnTo>
                <a:lnTo>
                  <a:pt x="1812709" y="1092200"/>
                </a:lnTo>
                <a:lnTo>
                  <a:pt x="1700695" y="1092200"/>
                </a:lnTo>
                <a:lnTo>
                  <a:pt x="1668564" y="1104900"/>
                </a:lnTo>
                <a:lnTo>
                  <a:pt x="1732165" y="1104900"/>
                </a:lnTo>
                <a:lnTo>
                  <a:pt x="1716620" y="1117600"/>
                </a:lnTo>
                <a:lnTo>
                  <a:pt x="1687931" y="1117600"/>
                </a:lnTo>
                <a:lnTo>
                  <a:pt x="1675231" y="1130300"/>
                </a:lnTo>
                <a:lnTo>
                  <a:pt x="1802815" y="1130300"/>
                </a:lnTo>
                <a:lnTo>
                  <a:pt x="1802676" y="1143000"/>
                </a:lnTo>
                <a:lnTo>
                  <a:pt x="1811045" y="1143000"/>
                </a:lnTo>
                <a:lnTo>
                  <a:pt x="1814347" y="1130300"/>
                </a:lnTo>
                <a:lnTo>
                  <a:pt x="1818487" y="1117600"/>
                </a:lnTo>
                <a:lnTo>
                  <a:pt x="1826691" y="1117600"/>
                </a:lnTo>
                <a:lnTo>
                  <a:pt x="1831835" y="1104900"/>
                </a:lnTo>
                <a:lnTo>
                  <a:pt x="1839112" y="1104900"/>
                </a:lnTo>
                <a:lnTo>
                  <a:pt x="1839836" y="1092200"/>
                </a:lnTo>
                <a:lnTo>
                  <a:pt x="1841830" y="1092200"/>
                </a:lnTo>
                <a:lnTo>
                  <a:pt x="1843366" y="1079500"/>
                </a:lnTo>
                <a:lnTo>
                  <a:pt x="1842274" y="1079500"/>
                </a:lnTo>
                <a:lnTo>
                  <a:pt x="1838312" y="1066800"/>
                </a:lnTo>
                <a:lnTo>
                  <a:pt x="1837728" y="1066800"/>
                </a:lnTo>
                <a:lnTo>
                  <a:pt x="1839150" y="1054100"/>
                </a:lnTo>
                <a:lnTo>
                  <a:pt x="1841982" y="1054100"/>
                </a:lnTo>
                <a:lnTo>
                  <a:pt x="1845030" y="1041400"/>
                </a:lnTo>
                <a:lnTo>
                  <a:pt x="1851342" y="1041400"/>
                </a:lnTo>
                <a:lnTo>
                  <a:pt x="1854225" y="1028700"/>
                </a:lnTo>
                <a:lnTo>
                  <a:pt x="1856066" y="1028700"/>
                </a:lnTo>
                <a:lnTo>
                  <a:pt x="1856473" y="1016000"/>
                </a:lnTo>
                <a:close/>
              </a:path>
              <a:path w="3410584" h="2324100">
                <a:moveTo>
                  <a:pt x="1886407" y="1816100"/>
                </a:moveTo>
                <a:lnTo>
                  <a:pt x="1883473" y="1803400"/>
                </a:lnTo>
                <a:lnTo>
                  <a:pt x="1879549" y="1803400"/>
                </a:lnTo>
                <a:lnTo>
                  <a:pt x="1873580" y="1790700"/>
                </a:lnTo>
                <a:lnTo>
                  <a:pt x="1813026" y="1790700"/>
                </a:lnTo>
                <a:lnTo>
                  <a:pt x="1808251" y="1778000"/>
                </a:lnTo>
                <a:lnTo>
                  <a:pt x="1788096" y="1778000"/>
                </a:lnTo>
                <a:lnTo>
                  <a:pt x="1781962" y="1765300"/>
                </a:lnTo>
                <a:lnTo>
                  <a:pt x="1776145" y="1765300"/>
                </a:lnTo>
                <a:lnTo>
                  <a:pt x="1770570" y="1752600"/>
                </a:lnTo>
                <a:lnTo>
                  <a:pt x="1765185" y="1752600"/>
                </a:lnTo>
                <a:lnTo>
                  <a:pt x="1760004" y="1739900"/>
                </a:lnTo>
                <a:lnTo>
                  <a:pt x="1752473" y="1739900"/>
                </a:lnTo>
                <a:lnTo>
                  <a:pt x="1745564" y="1727200"/>
                </a:lnTo>
                <a:lnTo>
                  <a:pt x="1739544" y="1727200"/>
                </a:lnTo>
                <a:lnTo>
                  <a:pt x="1742605" y="1739900"/>
                </a:lnTo>
                <a:lnTo>
                  <a:pt x="1749831" y="1739900"/>
                </a:lnTo>
                <a:lnTo>
                  <a:pt x="1753806" y="1752600"/>
                </a:lnTo>
                <a:lnTo>
                  <a:pt x="1759597" y="1752600"/>
                </a:lnTo>
                <a:lnTo>
                  <a:pt x="1765642" y="1765300"/>
                </a:lnTo>
                <a:lnTo>
                  <a:pt x="1771980" y="1765300"/>
                </a:lnTo>
                <a:lnTo>
                  <a:pt x="1778673" y="1778000"/>
                </a:lnTo>
                <a:lnTo>
                  <a:pt x="1785099" y="1778000"/>
                </a:lnTo>
                <a:lnTo>
                  <a:pt x="1791792" y="1790700"/>
                </a:lnTo>
                <a:lnTo>
                  <a:pt x="1589354" y="1790700"/>
                </a:lnTo>
                <a:lnTo>
                  <a:pt x="1596618" y="1778000"/>
                </a:lnTo>
                <a:lnTo>
                  <a:pt x="1581873" y="1778000"/>
                </a:lnTo>
                <a:lnTo>
                  <a:pt x="1577403" y="1790700"/>
                </a:lnTo>
                <a:lnTo>
                  <a:pt x="1550212" y="1790700"/>
                </a:lnTo>
                <a:lnTo>
                  <a:pt x="1553667" y="1803400"/>
                </a:lnTo>
                <a:lnTo>
                  <a:pt x="1601558" y="1803400"/>
                </a:lnTo>
                <a:lnTo>
                  <a:pt x="1560410" y="1816100"/>
                </a:lnTo>
                <a:lnTo>
                  <a:pt x="1766328" y="1816100"/>
                </a:lnTo>
                <a:lnTo>
                  <a:pt x="1756016" y="1803400"/>
                </a:lnTo>
                <a:lnTo>
                  <a:pt x="1869694" y="1803400"/>
                </a:lnTo>
                <a:lnTo>
                  <a:pt x="1873250" y="1816100"/>
                </a:lnTo>
                <a:lnTo>
                  <a:pt x="1886407" y="1816100"/>
                </a:lnTo>
                <a:close/>
              </a:path>
              <a:path w="3410584" h="2324100">
                <a:moveTo>
                  <a:pt x="2002243" y="2324100"/>
                </a:moveTo>
                <a:lnTo>
                  <a:pt x="1949691" y="2311400"/>
                </a:lnTo>
                <a:lnTo>
                  <a:pt x="1438681" y="2311400"/>
                </a:lnTo>
                <a:lnTo>
                  <a:pt x="1386128" y="2324100"/>
                </a:lnTo>
                <a:lnTo>
                  <a:pt x="2002243" y="2324100"/>
                </a:lnTo>
                <a:close/>
              </a:path>
              <a:path w="3410584" h="2324100">
                <a:moveTo>
                  <a:pt x="2096516" y="2247900"/>
                </a:moveTo>
                <a:lnTo>
                  <a:pt x="2084158" y="2235200"/>
                </a:lnTo>
                <a:lnTo>
                  <a:pt x="2078329" y="2222500"/>
                </a:lnTo>
                <a:lnTo>
                  <a:pt x="2077008" y="2222500"/>
                </a:lnTo>
                <a:lnTo>
                  <a:pt x="2079561" y="2209800"/>
                </a:lnTo>
                <a:lnTo>
                  <a:pt x="2079701" y="2209800"/>
                </a:lnTo>
                <a:lnTo>
                  <a:pt x="2080082" y="2197100"/>
                </a:lnTo>
                <a:lnTo>
                  <a:pt x="2080336" y="2197100"/>
                </a:lnTo>
                <a:lnTo>
                  <a:pt x="2080209" y="2184400"/>
                </a:lnTo>
                <a:lnTo>
                  <a:pt x="2079726" y="2184400"/>
                </a:lnTo>
                <a:lnTo>
                  <a:pt x="2078913" y="2171700"/>
                </a:lnTo>
                <a:lnTo>
                  <a:pt x="2077961" y="2171700"/>
                </a:lnTo>
                <a:lnTo>
                  <a:pt x="2076945" y="2159000"/>
                </a:lnTo>
                <a:lnTo>
                  <a:pt x="2070823" y="2151545"/>
                </a:lnTo>
                <a:lnTo>
                  <a:pt x="2070823" y="2197100"/>
                </a:lnTo>
                <a:lnTo>
                  <a:pt x="2068804" y="2197100"/>
                </a:lnTo>
                <a:lnTo>
                  <a:pt x="2068461" y="2209800"/>
                </a:lnTo>
                <a:lnTo>
                  <a:pt x="2058949" y="2209800"/>
                </a:lnTo>
                <a:lnTo>
                  <a:pt x="2064956" y="2197100"/>
                </a:lnTo>
                <a:lnTo>
                  <a:pt x="2067991" y="2197100"/>
                </a:lnTo>
                <a:lnTo>
                  <a:pt x="2063788" y="2184400"/>
                </a:lnTo>
                <a:lnTo>
                  <a:pt x="1775079" y="2184400"/>
                </a:lnTo>
                <a:lnTo>
                  <a:pt x="1775396" y="2197100"/>
                </a:lnTo>
                <a:lnTo>
                  <a:pt x="1926653" y="2197100"/>
                </a:lnTo>
                <a:lnTo>
                  <a:pt x="1923084" y="2209800"/>
                </a:lnTo>
                <a:lnTo>
                  <a:pt x="1465287" y="2209800"/>
                </a:lnTo>
                <a:lnTo>
                  <a:pt x="1461706" y="2197100"/>
                </a:lnTo>
                <a:lnTo>
                  <a:pt x="1612976" y="2197100"/>
                </a:lnTo>
                <a:lnTo>
                  <a:pt x="1613319" y="2184400"/>
                </a:lnTo>
                <a:lnTo>
                  <a:pt x="1324584" y="2184400"/>
                </a:lnTo>
                <a:lnTo>
                  <a:pt x="1320406" y="2197100"/>
                </a:lnTo>
                <a:lnTo>
                  <a:pt x="1323416" y="2197100"/>
                </a:lnTo>
                <a:lnTo>
                  <a:pt x="1329423" y="2209800"/>
                </a:lnTo>
                <a:lnTo>
                  <a:pt x="1319911" y="2209800"/>
                </a:lnTo>
                <a:lnTo>
                  <a:pt x="1319580" y="2197100"/>
                </a:lnTo>
                <a:lnTo>
                  <a:pt x="1317561" y="2197100"/>
                </a:lnTo>
                <a:lnTo>
                  <a:pt x="1317612" y="2184400"/>
                </a:lnTo>
                <a:lnTo>
                  <a:pt x="1318006" y="2184400"/>
                </a:lnTo>
                <a:lnTo>
                  <a:pt x="1318907" y="2171700"/>
                </a:lnTo>
                <a:lnTo>
                  <a:pt x="1320444" y="2171700"/>
                </a:lnTo>
                <a:lnTo>
                  <a:pt x="1322108" y="2159000"/>
                </a:lnTo>
                <a:lnTo>
                  <a:pt x="1408404" y="2159000"/>
                </a:lnTo>
                <a:lnTo>
                  <a:pt x="1417815" y="2146300"/>
                </a:lnTo>
                <a:lnTo>
                  <a:pt x="1421460" y="2146300"/>
                </a:lnTo>
                <a:lnTo>
                  <a:pt x="1423009" y="2133600"/>
                </a:lnTo>
                <a:lnTo>
                  <a:pt x="1422120" y="2133600"/>
                </a:lnTo>
                <a:lnTo>
                  <a:pt x="1418437" y="2120900"/>
                </a:lnTo>
                <a:lnTo>
                  <a:pt x="1421942" y="2120900"/>
                </a:lnTo>
                <a:lnTo>
                  <a:pt x="1423454" y="2108200"/>
                </a:lnTo>
                <a:lnTo>
                  <a:pt x="1424444" y="2095500"/>
                </a:lnTo>
                <a:lnTo>
                  <a:pt x="1424990" y="2082800"/>
                </a:lnTo>
                <a:lnTo>
                  <a:pt x="1424609" y="2082800"/>
                </a:lnTo>
                <a:lnTo>
                  <a:pt x="1426603" y="2070100"/>
                </a:lnTo>
                <a:lnTo>
                  <a:pt x="1508277" y="2070100"/>
                </a:lnTo>
                <a:lnTo>
                  <a:pt x="1510360" y="2057400"/>
                </a:lnTo>
                <a:lnTo>
                  <a:pt x="1513078" y="2057400"/>
                </a:lnTo>
                <a:lnTo>
                  <a:pt x="1515859" y="2070100"/>
                </a:lnTo>
                <a:lnTo>
                  <a:pt x="1561553" y="2070100"/>
                </a:lnTo>
                <a:lnTo>
                  <a:pt x="1557870" y="2057400"/>
                </a:lnTo>
                <a:lnTo>
                  <a:pt x="1646415" y="2057400"/>
                </a:lnTo>
                <a:lnTo>
                  <a:pt x="1645869" y="2044700"/>
                </a:lnTo>
                <a:lnTo>
                  <a:pt x="1506334" y="2044700"/>
                </a:lnTo>
                <a:lnTo>
                  <a:pt x="1506194" y="2032000"/>
                </a:lnTo>
                <a:lnTo>
                  <a:pt x="1882178" y="2032000"/>
                </a:lnTo>
                <a:lnTo>
                  <a:pt x="1882038" y="2044700"/>
                </a:lnTo>
                <a:lnTo>
                  <a:pt x="1742516" y="2044700"/>
                </a:lnTo>
                <a:lnTo>
                  <a:pt x="1741970" y="2057400"/>
                </a:lnTo>
                <a:lnTo>
                  <a:pt x="1830514" y="2057400"/>
                </a:lnTo>
                <a:lnTo>
                  <a:pt x="1826831" y="2070100"/>
                </a:lnTo>
                <a:lnTo>
                  <a:pt x="1872513" y="2070100"/>
                </a:lnTo>
                <a:lnTo>
                  <a:pt x="1875294" y="2057400"/>
                </a:lnTo>
                <a:lnTo>
                  <a:pt x="1878025" y="2057400"/>
                </a:lnTo>
                <a:lnTo>
                  <a:pt x="1880095" y="2070100"/>
                </a:lnTo>
                <a:lnTo>
                  <a:pt x="1961781" y="2070100"/>
                </a:lnTo>
                <a:lnTo>
                  <a:pt x="1963775" y="2082800"/>
                </a:lnTo>
                <a:lnTo>
                  <a:pt x="1963394" y="2082800"/>
                </a:lnTo>
                <a:lnTo>
                  <a:pt x="1964004" y="2095500"/>
                </a:lnTo>
                <a:lnTo>
                  <a:pt x="1964918" y="2108200"/>
                </a:lnTo>
                <a:lnTo>
                  <a:pt x="1966442" y="2120900"/>
                </a:lnTo>
                <a:lnTo>
                  <a:pt x="1969935" y="2120900"/>
                </a:lnTo>
                <a:lnTo>
                  <a:pt x="1966264" y="2133600"/>
                </a:lnTo>
                <a:lnTo>
                  <a:pt x="1965363" y="2133600"/>
                </a:lnTo>
                <a:lnTo>
                  <a:pt x="1966912" y="2146300"/>
                </a:lnTo>
                <a:lnTo>
                  <a:pt x="1970544" y="2146300"/>
                </a:lnTo>
                <a:lnTo>
                  <a:pt x="1979955" y="2159000"/>
                </a:lnTo>
                <a:lnTo>
                  <a:pt x="2066277" y="2159000"/>
                </a:lnTo>
                <a:lnTo>
                  <a:pt x="2067928" y="2171700"/>
                </a:lnTo>
                <a:lnTo>
                  <a:pt x="2069465" y="2171700"/>
                </a:lnTo>
                <a:lnTo>
                  <a:pt x="2070366" y="2184400"/>
                </a:lnTo>
                <a:lnTo>
                  <a:pt x="2070760" y="2184400"/>
                </a:lnTo>
                <a:lnTo>
                  <a:pt x="2070823" y="2197100"/>
                </a:lnTo>
                <a:lnTo>
                  <a:pt x="2070823" y="2151545"/>
                </a:lnTo>
                <a:lnTo>
                  <a:pt x="2066518" y="2146300"/>
                </a:lnTo>
                <a:lnTo>
                  <a:pt x="1981619" y="2146300"/>
                </a:lnTo>
                <a:lnTo>
                  <a:pt x="1972894" y="2133600"/>
                </a:lnTo>
                <a:lnTo>
                  <a:pt x="1971763" y="2133600"/>
                </a:lnTo>
                <a:lnTo>
                  <a:pt x="1979053" y="2120900"/>
                </a:lnTo>
                <a:lnTo>
                  <a:pt x="1978672" y="2120900"/>
                </a:lnTo>
                <a:lnTo>
                  <a:pt x="1974430" y="2108200"/>
                </a:lnTo>
                <a:lnTo>
                  <a:pt x="1972106" y="2108200"/>
                </a:lnTo>
                <a:lnTo>
                  <a:pt x="1971395" y="2095500"/>
                </a:lnTo>
                <a:lnTo>
                  <a:pt x="1972017" y="2082800"/>
                </a:lnTo>
                <a:lnTo>
                  <a:pt x="1974011" y="2082800"/>
                </a:lnTo>
                <a:lnTo>
                  <a:pt x="1970227" y="2070100"/>
                </a:lnTo>
                <a:lnTo>
                  <a:pt x="1961921" y="2070100"/>
                </a:lnTo>
                <a:lnTo>
                  <a:pt x="1943519" y="2057400"/>
                </a:lnTo>
                <a:lnTo>
                  <a:pt x="1890674" y="2057400"/>
                </a:lnTo>
                <a:lnTo>
                  <a:pt x="1893290" y="2044700"/>
                </a:lnTo>
                <a:lnTo>
                  <a:pt x="1896275" y="2044700"/>
                </a:lnTo>
                <a:lnTo>
                  <a:pt x="1895932" y="2032000"/>
                </a:lnTo>
                <a:lnTo>
                  <a:pt x="1893989" y="2019300"/>
                </a:lnTo>
                <a:lnTo>
                  <a:pt x="1781200" y="2019300"/>
                </a:lnTo>
                <a:lnTo>
                  <a:pt x="1780438" y="2006600"/>
                </a:lnTo>
                <a:lnTo>
                  <a:pt x="1777022" y="2006600"/>
                </a:lnTo>
                <a:lnTo>
                  <a:pt x="1774520" y="1993900"/>
                </a:lnTo>
                <a:lnTo>
                  <a:pt x="1771408" y="1981200"/>
                </a:lnTo>
                <a:lnTo>
                  <a:pt x="1769973" y="1981200"/>
                </a:lnTo>
                <a:lnTo>
                  <a:pt x="1767471" y="1968500"/>
                </a:lnTo>
                <a:lnTo>
                  <a:pt x="1765896" y="1968500"/>
                </a:lnTo>
                <a:lnTo>
                  <a:pt x="1766100" y="1955800"/>
                </a:lnTo>
                <a:lnTo>
                  <a:pt x="1784464" y="1955800"/>
                </a:lnTo>
                <a:lnTo>
                  <a:pt x="1790954" y="1943100"/>
                </a:lnTo>
                <a:lnTo>
                  <a:pt x="1804543" y="1943100"/>
                </a:lnTo>
                <a:lnTo>
                  <a:pt x="1810016" y="1930400"/>
                </a:lnTo>
                <a:lnTo>
                  <a:pt x="1815287" y="1930400"/>
                </a:lnTo>
                <a:lnTo>
                  <a:pt x="1830793" y="1905000"/>
                </a:lnTo>
                <a:lnTo>
                  <a:pt x="1844319" y="1892300"/>
                </a:lnTo>
                <a:lnTo>
                  <a:pt x="1854517" y="1866900"/>
                </a:lnTo>
                <a:lnTo>
                  <a:pt x="1860054" y="1841500"/>
                </a:lnTo>
                <a:lnTo>
                  <a:pt x="1865884" y="1841500"/>
                </a:lnTo>
                <a:lnTo>
                  <a:pt x="1870379" y="1828800"/>
                </a:lnTo>
                <a:lnTo>
                  <a:pt x="1872843" y="1828800"/>
                </a:lnTo>
                <a:lnTo>
                  <a:pt x="1872627" y="1816100"/>
                </a:lnTo>
                <a:lnTo>
                  <a:pt x="1844509" y="1816100"/>
                </a:lnTo>
                <a:lnTo>
                  <a:pt x="1855419" y="1828800"/>
                </a:lnTo>
                <a:lnTo>
                  <a:pt x="1850644" y="1828800"/>
                </a:lnTo>
                <a:lnTo>
                  <a:pt x="1850644" y="1841500"/>
                </a:lnTo>
                <a:lnTo>
                  <a:pt x="1844814" y="1866900"/>
                </a:lnTo>
                <a:lnTo>
                  <a:pt x="1836229" y="1879600"/>
                </a:lnTo>
                <a:lnTo>
                  <a:pt x="1825663" y="1905000"/>
                </a:lnTo>
                <a:lnTo>
                  <a:pt x="1813877" y="1917700"/>
                </a:lnTo>
                <a:lnTo>
                  <a:pt x="1809699" y="1917700"/>
                </a:lnTo>
                <a:lnTo>
                  <a:pt x="1805571" y="1930400"/>
                </a:lnTo>
                <a:lnTo>
                  <a:pt x="1795043" y="1930400"/>
                </a:lnTo>
                <a:lnTo>
                  <a:pt x="1787906" y="1943100"/>
                </a:lnTo>
                <a:lnTo>
                  <a:pt x="1760943" y="1943100"/>
                </a:lnTo>
                <a:lnTo>
                  <a:pt x="1750695" y="1955800"/>
                </a:lnTo>
                <a:lnTo>
                  <a:pt x="1755343" y="1955800"/>
                </a:lnTo>
                <a:lnTo>
                  <a:pt x="1754606" y="1968500"/>
                </a:lnTo>
                <a:lnTo>
                  <a:pt x="1754200" y="1968500"/>
                </a:lnTo>
                <a:lnTo>
                  <a:pt x="1756117" y="1981200"/>
                </a:lnTo>
                <a:lnTo>
                  <a:pt x="1757476" y="1993900"/>
                </a:lnTo>
                <a:lnTo>
                  <a:pt x="1761096" y="2006600"/>
                </a:lnTo>
                <a:lnTo>
                  <a:pt x="1762963" y="2006600"/>
                </a:lnTo>
                <a:lnTo>
                  <a:pt x="1766798" y="2019300"/>
                </a:lnTo>
                <a:lnTo>
                  <a:pt x="1762048" y="2019300"/>
                </a:lnTo>
                <a:lnTo>
                  <a:pt x="1759140" y="2006600"/>
                </a:lnTo>
                <a:lnTo>
                  <a:pt x="1756562" y="2006600"/>
                </a:lnTo>
                <a:lnTo>
                  <a:pt x="1754301" y="1993900"/>
                </a:lnTo>
                <a:lnTo>
                  <a:pt x="1752371" y="1993900"/>
                </a:lnTo>
                <a:lnTo>
                  <a:pt x="1750872" y="1981200"/>
                </a:lnTo>
                <a:lnTo>
                  <a:pt x="1748802" y="1968500"/>
                </a:lnTo>
                <a:lnTo>
                  <a:pt x="1747012" y="1968500"/>
                </a:lnTo>
                <a:lnTo>
                  <a:pt x="1746872" y="1955800"/>
                </a:lnTo>
                <a:lnTo>
                  <a:pt x="1728647" y="1955800"/>
                </a:lnTo>
                <a:lnTo>
                  <a:pt x="1728647" y="2006600"/>
                </a:lnTo>
                <a:lnTo>
                  <a:pt x="1712455" y="2006600"/>
                </a:lnTo>
                <a:lnTo>
                  <a:pt x="1718106" y="2019300"/>
                </a:lnTo>
                <a:lnTo>
                  <a:pt x="1649399" y="2019300"/>
                </a:lnTo>
                <a:lnTo>
                  <a:pt x="1652130" y="2006600"/>
                </a:lnTo>
                <a:lnTo>
                  <a:pt x="1654200" y="1993900"/>
                </a:lnTo>
                <a:lnTo>
                  <a:pt x="1654505" y="1981200"/>
                </a:lnTo>
                <a:lnTo>
                  <a:pt x="1653997" y="1981200"/>
                </a:lnTo>
                <a:lnTo>
                  <a:pt x="1653730" y="1968500"/>
                </a:lnTo>
                <a:lnTo>
                  <a:pt x="1658823" y="1968500"/>
                </a:lnTo>
                <a:lnTo>
                  <a:pt x="1658670" y="1981200"/>
                </a:lnTo>
                <a:lnTo>
                  <a:pt x="1658086" y="1981200"/>
                </a:lnTo>
                <a:lnTo>
                  <a:pt x="1657692" y="1993900"/>
                </a:lnTo>
                <a:lnTo>
                  <a:pt x="1656664" y="1993900"/>
                </a:lnTo>
                <a:lnTo>
                  <a:pt x="1656803" y="2006600"/>
                </a:lnTo>
                <a:lnTo>
                  <a:pt x="1666252" y="2006600"/>
                </a:lnTo>
                <a:lnTo>
                  <a:pt x="1667929" y="1993900"/>
                </a:lnTo>
                <a:lnTo>
                  <a:pt x="1721294" y="1993900"/>
                </a:lnTo>
                <a:lnTo>
                  <a:pt x="1728647" y="2006600"/>
                </a:lnTo>
                <a:lnTo>
                  <a:pt x="1728647" y="1955800"/>
                </a:lnTo>
                <a:lnTo>
                  <a:pt x="1650022" y="1955800"/>
                </a:lnTo>
                <a:lnTo>
                  <a:pt x="1647151" y="1943100"/>
                </a:lnTo>
                <a:lnTo>
                  <a:pt x="1641309" y="1943100"/>
                </a:lnTo>
                <a:lnTo>
                  <a:pt x="1638185" y="1930400"/>
                </a:lnTo>
                <a:lnTo>
                  <a:pt x="1635937" y="1924278"/>
                </a:lnTo>
                <a:lnTo>
                  <a:pt x="1635937" y="1943100"/>
                </a:lnTo>
                <a:lnTo>
                  <a:pt x="1633651" y="1943100"/>
                </a:lnTo>
                <a:lnTo>
                  <a:pt x="1633651" y="1955749"/>
                </a:lnTo>
                <a:lnTo>
                  <a:pt x="1613649" y="1943100"/>
                </a:lnTo>
                <a:lnTo>
                  <a:pt x="1627365" y="1943100"/>
                </a:lnTo>
                <a:lnTo>
                  <a:pt x="1633651" y="1955749"/>
                </a:lnTo>
                <a:lnTo>
                  <a:pt x="1633651" y="1943100"/>
                </a:lnTo>
                <a:lnTo>
                  <a:pt x="1629435" y="1943100"/>
                </a:lnTo>
                <a:lnTo>
                  <a:pt x="1627987" y="1930400"/>
                </a:lnTo>
                <a:lnTo>
                  <a:pt x="1622323" y="1930400"/>
                </a:lnTo>
                <a:lnTo>
                  <a:pt x="1617167" y="1919020"/>
                </a:lnTo>
                <a:lnTo>
                  <a:pt x="1617167" y="1930400"/>
                </a:lnTo>
                <a:lnTo>
                  <a:pt x="1612328" y="1930400"/>
                </a:lnTo>
                <a:lnTo>
                  <a:pt x="1607553" y="1917700"/>
                </a:lnTo>
                <a:lnTo>
                  <a:pt x="1603197" y="1917700"/>
                </a:lnTo>
                <a:lnTo>
                  <a:pt x="1601749" y="1912810"/>
                </a:lnTo>
                <a:lnTo>
                  <a:pt x="1601749" y="1934921"/>
                </a:lnTo>
                <a:lnTo>
                  <a:pt x="1595158" y="1930400"/>
                </a:lnTo>
                <a:lnTo>
                  <a:pt x="1600542" y="1930400"/>
                </a:lnTo>
                <a:lnTo>
                  <a:pt x="1601749" y="1934921"/>
                </a:lnTo>
                <a:lnTo>
                  <a:pt x="1601749" y="1912810"/>
                </a:lnTo>
                <a:lnTo>
                  <a:pt x="1599438" y="1905000"/>
                </a:lnTo>
                <a:lnTo>
                  <a:pt x="1596402" y="1905000"/>
                </a:lnTo>
                <a:lnTo>
                  <a:pt x="1594434" y="1892300"/>
                </a:lnTo>
                <a:lnTo>
                  <a:pt x="1593291" y="1892300"/>
                </a:lnTo>
                <a:lnTo>
                  <a:pt x="1593786" y="1879600"/>
                </a:lnTo>
                <a:lnTo>
                  <a:pt x="1604378" y="1879600"/>
                </a:lnTo>
                <a:lnTo>
                  <a:pt x="1603438" y="1892300"/>
                </a:lnTo>
                <a:lnTo>
                  <a:pt x="1604365" y="1892300"/>
                </a:lnTo>
                <a:lnTo>
                  <a:pt x="1606969" y="1905000"/>
                </a:lnTo>
                <a:lnTo>
                  <a:pt x="1609445" y="1917700"/>
                </a:lnTo>
                <a:lnTo>
                  <a:pt x="1612087" y="1917700"/>
                </a:lnTo>
                <a:lnTo>
                  <a:pt x="1617167" y="1930400"/>
                </a:lnTo>
                <a:lnTo>
                  <a:pt x="1617167" y="1919020"/>
                </a:lnTo>
                <a:lnTo>
                  <a:pt x="1616570" y="1917700"/>
                </a:lnTo>
                <a:lnTo>
                  <a:pt x="1613623" y="1905000"/>
                </a:lnTo>
                <a:lnTo>
                  <a:pt x="1612430" y="1905000"/>
                </a:lnTo>
                <a:lnTo>
                  <a:pt x="1611477" y="1892300"/>
                </a:lnTo>
                <a:lnTo>
                  <a:pt x="1611033" y="1892300"/>
                </a:lnTo>
                <a:lnTo>
                  <a:pt x="1611172" y="1879600"/>
                </a:lnTo>
                <a:lnTo>
                  <a:pt x="1611985" y="1866900"/>
                </a:lnTo>
                <a:lnTo>
                  <a:pt x="1630019" y="1866900"/>
                </a:lnTo>
                <a:lnTo>
                  <a:pt x="1628546" y="1879600"/>
                </a:lnTo>
                <a:lnTo>
                  <a:pt x="1627352" y="1879600"/>
                </a:lnTo>
                <a:lnTo>
                  <a:pt x="1625625" y="1892300"/>
                </a:lnTo>
                <a:lnTo>
                  <a:pt x="1625600" y="1905000"/>
                </a:lnTo>
                <a:lnTo>
                  <a:pt x="1626552" y="1905000"/>
                </a:lnTo>
                <a:lnTo>
                  <a:pt x="1627835" y="1917700"/>
                </a:lnTo>
                <a:lnTo>
                  <a:pt x="1629778" y="1930400"/>
                </a:lnTo>
                <a:lnTo>
                  <a:pt x="1632458" y="1930400"/>
                </a:lnTo>
                <a:lnTo>
                  <a:pt x="1635937" y="1943100"/>
                </a:lnTo>
                <a:lnTo>
                  <a:pt x="1635937" y="1924278"/>
                </a:lnTo>
                <a:lnTo>
                  <a:pt x="1633524" y="1917700"/>
                </a:lnTo>
                <a:lnTo>
                  <a:pt x="1631848" y="1917700"/>
                </a:lnTo>
                <a:lnTo>
                  <a:pt x="1631099" y="1905000"/>
                </a:lnTo>
                <a:lnTo>
                  <a:pt x="1630565" y="1892300"/>
                </a:lnTo>
                <a:lnTo>
                  <a:pt x="1630718" y="1892300"/>
                </a:lnTo>
                <a:lnTo>
                  <a:pt x="1631543" y="1879600"/>
                </a:lnTo>
                <a:lnTo>
                  <a:pt x="1633054" y="1866900"/>
                </a:lnTo>
                <a:lnTo>
                  <a:pt x="1825675" y="1866900"/>
                </a:lnTo>
                <a:lnTo>
                  <a:pt x="1825015" y="1879600"/>
                </a:lnTo>
                <a:lnTo>
                  <a:pt x="1818182" y="1879600"/>
                </a:lnTo>
                <a:lnTo>
                  <a:pt x="1812950" y="1892300"/>
                </a:lnTo>
                <a:lnTo>
                  <a:pt x="1824710" y="1892300"/>
                </a:lnTo>
                <a:lnTo>
                  <a:pt x="1830692" y="1879600"/>
                </a:lnTo>
                <a:lnTo>
                  <a:pt x="1839772" y="1866900"/>
                </a:lnTo>
                <a:lnTo>
                  <a:pt x="1844408" y="1866900"/>
                </a:lnTo>
                <a:lnTo>
                  <a:pt x="1845906" y="1854200"/>
                </a:lnTo>
                <a:lnTo>
                  <a:pt x="1845030" y="1854200"/>
                </a:lnTo>
                <a:lnTo>
                  <a:pt x="1843125" y="1841500"/>
                </a:lnTo>
                <a:lnTo>
                  <a:pt x="1850644" y="1841500"/>
                </a:lnTo>
                <a:lnTo>
                  <a:pt x="1850644" y="1828800"/>
                </a:lnTo>
                <a:lnTo>
                  <a:pt x="1849272" y="1828800"/>
                </a:lnTo>
                <a:lnTo>
                  <a:pt x="1841766" y="1841500"/>
                </a:lnTo>
                <a:lnTo>
                  <a:pt x="1806028" y="1841500"/>
                </a:lnTo>
                <a:lnTo>
                  <a:pt x="1788414" y="1828800"/>
                </a:lnTo>
                <a:lnTo>
                  <a:pt x="1648599" y="1828800"/>
                </a:lnTo>
                <a:lnTo>
                  <a:pt x="1630934" y="1841500"/>
                </a:lnTo>
                <a:lnTo>
                  <a:pt x="1592643" y="1841500"/>
                </a:lnTo>
                <a:lnTo>
                  <a:pt x="1592643" y="1928380"/>
                </a:lnTo>
                <a:lnTo>
                  <a:pt x="1579308" y="1917700"/>
                </a:lnTo>
                <a:lnTo>
                  <a:pt x="1572107" y="1917700"/>
                </a:lnTo>
                <a:lnTo>
                  <a:pt x="1565897" y="1905000"/>
                </a:lnTo>
                <a:lnTo>
                  <a:pt x="1560576" y="1892300"/>
                </a:lnTo>
                <a:lnTo>
                  <a:pt x="1556054" y="1879600"/>
                </a:lnTo>
                <a:lnTo>
                  <a:pt x="1553108" y="1879600"/>
                </a:lnTo>
                <a:lnTo>
                  <a:pt x="1545678" y="1854200"/>
                </a:lnTo>
                <a:lnTo>
                  <a:pt x="1542580" y="1841500"/>
                </a:lnTo>
                <a:lnTo>
                  <a:pt x="1544485" y="1841500"/>
                </a:lnTo>
                <a:lnTo>
                  <a:pt x="1550098" y="1854200"/>
                </a:lnTo>
                <a:lnTo>
                  <a:pt x="1557413" y="1879600"/>
                </a:lnTo>
                <a:lnTo>
                  <a:pt x="1566392" y="1892300"/>
                </a:lnTo>
                <a:lnTo>
                  <a:pt x="1576946" y="1905000"/>
                </a:lnTo>
                <a:lnTo>
                  <a:pt x="1582000" y="1917700"/>
                </a:lnTo>
                <a:lnTo>
                  <a:pt x="1587500" y="1917700"/>
                </a:lnTo>
                <a:lnTo>
                  <a:pt x="1592643" y="1928380"/>
                </a:lnTo>
                <a:lnTo>
                  <a:pt x="1592643" y="1841500"/>
                </a:lnTo>
                <a:lnTo>
                  <a:pt x="1554467" y="1841500"/>
                </a:lnTo>
                <a:lnTo>
                  <a:pt x="1548333" y="1828800"/>
                </a:lnTo>
                <a:lnTo>
                  <a:pt x="1530896" y="1828800"/>
                </a:lnTo>
                <a:lnTo>
                  <a:pt x="1534439" y="1816100"/>
                </a:lnTo>
                <a:lnTo>
                  <a:pt x="1538998" y="1816100"/>
                </a:lnTo>
                <a:lnTo>
                  <a:pt x="1536255" y="1803400"/>
                </a:lnTo>
                <a:lnTo>
                  <a:pt x="1544396" y="1803400"/>
                </a:lnTo>
                <a:lnTo>
                  <a:pt x="1550212" y="1790700"/>
                </a:lnTo>
                <a:lnTo>
                  <a:pt x="1527073" y="1790700"/>
                </a:lnTo>
                <a:lnTo>
                  <a:pt x="1521536" y="1803400"/>
                </a:lnTo>
                <a:lnTo>
                  <a:pt x="1520799" y="1803400"/>
                </a:lnTo>
                <a:lnTo>
                  <a:pt x="1522082" y="1816100"/>
                </a:lnTo>
                <a:lnTo>
                  <a:pt x="1524635" y="1816100"/>
                </a:lnTo>
                <a:lnTo>
                  <a:pt x="1522768" y="1828800"/>
                </a:lnTo>
                <a:lnTo>
                  <a:pt x="1528013" y="1841500"/>
                </a:lnTo>
                <a:lnTo>
                  <a:pt x="1537957" y="1841500"/>
                </a:lnTo>
                <a:lnTo>
                  <a:pt x="1538922" y="1854200"/>
                </a:lnTo>
                <a:lnTo>
                  <a:pt x="1540967" y="1854200"/>
                </a:lnTo>
                <a:lnTo>
                  <a:pt x="1542783" y="1866900"/>
                </a:lnTo>
                <a:lnTo>
                  <a:pt x="1544688" y="1866900"/>
                </a:lnTo>
                <a:lnTo>
                  <a:pt x="1546707" y="1879600"/>
                </a:lnTo>
                <a:lnTo>
                  <a:pt x="1548853" y="1879600"/>
                </a:lnTo>
                <a:lnTo>
                  <a:pt x="1552752" y="1892300"/>
                </a:lnTo>
                <a:lnTo>
                  <a:pt x="1557159" y="1905000"/>
                </a:lnTo>
                <a:lnTo>
                  <a:pt x="1562239" y="1917700"/>
                </a:lnTo>
                <a:lnTo>
                  <a:pt x="1568119" y="1917700"/>
                </a:lnTo>
                <a:lnTo>
                  <a:pt x="1583347" y="1930400"/>
                </a:lnTo>
                <a:lnTo>
                  <a:pt x="1601266" y="1943100"/>
                </a:lnTo>
                <a:lnTo>
                  <a:pt x="1621218" y="1955800"/>
                </a:lnTo>
                <a:lnTo>
                  <a:pt x="1642783" y="1968500"/>
                </a:lnTo>
                <a:lnTo>
                  <a:pt x="1643646" y="1968500"/>
                </a:lnTo>
                <a:lnTo>
                  <a:pt x="1642948" y="1981200"/>
                </a:lnTo>
                <a:lnTo>
                  <a:pt x="1643049" y="1993900"/>
                </a:lnTo>
                <a:lnTo>
                  <a:pt x="1640840" y="2006600"/>
                </a:lnTo>
                <a:lnTo>
                  <a:pt x="1639125" y="2006600"/>
                </a:lnTo>
                <a:lnTo>
                  <a:pt x="1634515" y="2019300"/>
                </a:lnTo>
                <a:lnTo>
                  <a:pt x="1494383" y="2019300"/>
                </a:lnTo>
                <a:lnTo>
                  <a:pt x="1492453" y="2032000"/>
                </a:lnTo>
                <a:lnTo>
                  <a:pt x="1492110" y="2044700"/>
                </a:lnTo>
                <a:lnTo>
                  <a:pt x="1495094" y="2044700"/>
                </a:lnTo>
                <a:lnTo>
                  <a:pt x="1497711" y="2057400"/>
                </a:lnTo>
                <a:lnTo>
                  <a:pt x="1444853" y="2057400"/>
                </a:lnTo>
                <a:lnTo>
                  <a:pt x="1426464" y="2070100"/>
                </a:lnTo>
                <a:lnTo>
                  <a:pt x="1418145" y="2070100"/>
                </a:lnTo>
                <a:lnTo>
                  <a:pt x="1414360" y="2082800"/>
                </a:lnTo>
                <a:lnTo>
                  <a:pt x="1416354" y="2082800"/>
                </a:lnTo>
                <a:lnTo>
                  <a:pt x="1416989" y="2095500"/>
                </a:lnTo>
                <a:lnTo>
                  <a:pt x="1416278" y="2108200"/>
                </a:lnTo>
                <a:lnTo>
                  <a:pt x="1413941" y="2108200"/>
                </a:lnTo>
                <a:lnTo>
                  <a:pt x="1409687" y="2120900"/>
                </a:lnTo>
                <a:lnTo>
                  <a:pt x="1409331" y="2120900"/>
                </a:lnTo>
                <a:lnTo>
                  <a:pt x="1416621" y="2133600"/>
                </a:lnTo>
                <a:lnTo>
                  <a:pt x="1415491" y="2133600"/>
                </a:lnTo>
                <a:lnTo>
                  <a:pt x="1406766" y="2146300"/>
                </a:lnTo>
                <a:lnTo>
                  <a:pt x="1321866" y="2146300"/>
                </a:lnTo>
                <a:lnTo>
                  <a:pt x="1311440" y="2159000"/>
                </a:lnTo>
                <a:lnTo>
                  <a:pt x="1310424" y="2171700"/>
                </a:lnTo>
                <a:lnTo>
                  <a:pt x="1309458" y="2171700"/>
                </a:lnTo>
                <a:lnTo>
                  <a:pt x="1308658" y="2184400"/>
                </a:lnTo>
                <a:lnTo>
                  <a:pt x="1308176" y="2184400"/>
                </a:lnTo>
                <a:lnTo>
                  <a:pt x="1308049" y="2197100"/>
                </a:lnTo>
                <a:lnTo>
                  <a:pt x="1308290" y="2197100"/>
                </a:lnTo>
                <a:lnTo>
                  <a:pt x="1308671" y="2209800"/>
                </a:lnTo>
                <a:lnTo>
                  <a:pt x="1308823" y="2209800"/>
                </a:lnTo>
                <a:lnTo>
                  <a:pt x="1311363" y="2222500"/>
                </a:lnTo>
                <a:lnTo>
                  <a:pt x="1310055" y="2222500"/>
                </a:lnTo>
                <a:lnTo>
                  <a:pt x="1304213" y="2235200"/>
                </a:lnTo>
                <a:lnTo>
                  <a:pt x="1291856" y="2247900"/>
                </a:lnTo>
                <a:lnTo>
                  <a:pt x="1306728" y="2247900"/>
                </a:lnTo>
                <a:lnTo>
                  <a:pt x="1315466" y="2235200"/>
                </a:lnTo>
                <a:lnTo>
                  <a:pt x="1317421" y="2222500"/>
                </a:lnTo>
                <a:lnTo>
                  <a:pt x="1333512" y="2222500"/>
                </a:lnTo>
                <a:lnTo>
                  <a:pt x="1402232" y="2222500"/>
                </a:lnTo>
                <a:lnTo>
                  <a:pt x="1393621" y="2235200"/>
                </a:lnTo>
                <a:lnTo>
                  <a:pt x="1337030" y="2235200"/>
                </a:lnTo>
                <a:lnTo>
                  <a:pt x="1333512" y="2222500"/>
                </a:lnTo>
                <a:lnTo>
                  <a:pt x="1326997" y="2235200"/>
                </a:lnTo>
                <a:lnTo>
                  <a:pt x="1333017" y="2247900"/>
                </a:lnTo>
                <a:lnTo>
                  <a:pt x="1335138" y="2247900"/>
                </a:lnTo>
                <a:lnTo>
                  <a:pt x="1343215" y="2260600"/>
                </a:lnTo>
                <a:lnTo>
                  <a:pt x="1364703" y="2260600"/>
                </a:lnTo>
                <a:lnTo>
                  <a:pt x="1371574" y="2247900"/>
                </a:lnTo>
                <a:lnTo>
                  <a:pt x="1659432" y="2247900"/>
                </a:lnTo>
                <a:lnTo>
                  <a:pt x="1658531" y="2235200"/>
                </a:lnTo>
                <a:lnTo>
                  <a:pt x="1484058" y="2235200"/>
                </a:lnTo>
                <a:lnTo>
                  <a:pt x="1469453" y="2222500"/>
                </a:lnTo>
                <a:lnTo>
                  <a:pt x="1918919" y="2222500"/>
                </a:lnTo>
                <a:lnTo>
                  <a:pt x="1904314" y="2235200"/>
                </a:lnTo>
                <a:lnTo>
                  <a:pt x="1729841" y="2235200"/>
                </a:lnTo>
                <a:lnTo>
                  <a:pt x="1728939" y="2247900"/>
                </a:lnTo>
                <a:lnTo>
                  <a:pt x="2016810" y="2247900"/>
                </a:lnTo>
                <a:lnTo>
                  <a:pt x="2023668" y="2260600"/>
                </a:lnTo>
                <a:lnTo>
                  <a:pt x="2045157" y="2260600"/>
                </a:lnTo>
                <a:lnTo>
                  <a:pt x="2053234" y="2247900"/>
                </a:lnTo>
                <a:lnTo>
                  <a:pt x="2055355" y="2247900"/>
                </a:lnTo>
                <a:lnTo>
                  <a:pt x="2061375" y="2235200"/>
                </a:lnTo>
                <a:lnTo>
                  <a:pt x="2054860" y="2222500"/>
                </a:lnTo>
                <a:lnTo>
                  <a:pt x="2051989" y="2235200"/>
                </a:lnTo>
                <a:lnTo>
                  <a:pt x="1994750" y="2235200"/>
                </a:lnTo>
                <a:lnTo>
                  <a:pt x="1986153" y="2222500"/>
                </a:lnTo>
                <a:lnTo>
                  <a:pt x="2054860" y="2222500"/>
                </a:lnTo>
                <a:lnTo>
                  <a:pt x="2070950" y="2222500"/>
                </a:lnTo>
                <a:lnTo>
                  <a:pt x="2072906" y="2235200"/>
                </a:lnTo>
                <a:lnTo>
                  <a:pt x="2076716" y="2235200"/>
                </a:lnTo>
                <a:lnTo>
                  <a:pt x="2081644" y="2247900"/>
                </a:lnTo>
                <a:lnTo>
                  <a:pt x="2096516" y="2247900"/>
                </a:lnTo>
                <a:close/>
              </a:path>
              <a:path w="3410584" h="2324100">
                <a:moveTo>
                  <a:pt x="2239822" y="2324100"/>
                </a:moveTo>
                <a:lnTo>
                  <a:pt x="2235276" y="2311400"/>
                </a:lnTo>
                <a:lnTo>
                  <a:pt x="2230653" y="2311400"/>
                </a:lnTo>
                <a:lnTo>
                  <a:pt x="2226094" y="2298700"/>
                </a:lnTo>
                <a:lnTo>
                  <a:pt x="2221763" y="2298700"/>
                </a:lnTo>
                <a:lnTo>
                  <a:pt x="2217305" y="2286000"/>
                </a:lnTo>
                <a:lnTo>
                  <a:pt x="2213254" y="2286000"/>
                </a:lnTo>
                <a:lnTo>
                  <a:pt x="2207539" y="2273300"/>
                </a:lnTo>
                <a:lnTo>
                  <a:pt x="2197582" y="2273300"/>
                </a:lnTo>
                <a:lnTo>
                  <a:pt x="2186546" y="2260600"/>
                </a:lnTo>
                <a:lnTo>
                  <a:pt x="2163280" y="2260600"/>
                </a:lnTo>
                <a:lnTo>
                  <a:pt x="2150872" y="2247900"/>
                </a:lnTo>
                <a:lnTo>
                  <a:pt x="2106955" y="2247900"/>
                </a:lnTo>
                <a:lnTo>
                  <a:pt x="2119820" y="2260600"/>
                </a:lnTo>
                <a:lnTo>
                  <a:pt x="2152218" y="2260600"/>
                </a:lnTo>
                <a:lnTo>
                  <a:pt x="2158822" y="2273300"/>
                </a:lnTo>
                <a:lnTo>
                  <a:pt x="2184704" y="2273300"/>
                </a:lnTo>
                <a:lnTo>
                  <a:pt x="2190800" y="2286000"/>
                </a:lnTo>
                <a:lnTo>
                  <a:pt x="2205736" y="2286000"/>
                </a:lnTo>
                <a:lnTo>
                  <a:pt x="2213991" y="2298700"/>
                </a:lnTo>
                <a:lnTo>
                  <a:pt x="2221611" y="2311400"/>
                </a:lnTo>
                <a:lnTo>
                  <a:pt x="2228888" y="2324100"/>
                </a:lnTo>
                <a:lnTo>
                  <a:pt x="2239822" y="2324100"/>
                </a:lnTo>
                <a:close/>
              </a:path>
              <a:path w="3410584" h="2324100">
                <a:moveTo>
                  <a:pt x="2625293" y="1616798"/>
                </a:moveTo>
                <a:lnTo>
                  <a:pt x="2625255" y="1614106"/>
                </a:lnTo>
                <a:lnTo>
                  <a:pt x="2620060" y="1613687"/>
                </a:lnTo>
                <a:lnTo>
                  <a:pt x="2616555" y="1613560"/>
                </a:lnTo>
                <a:lnTo>
                  <a:pt x="2609875" y="1612582"/>
                </a:lnTo>
                <a:lnTo>
                  <a:pt x="2606738" y="1611871"/>
                </a:lnTo>
                <a:lnTo>
                  <a:pt x="2600096" y="1611249"/>
                </a:lnTo>
                <a:lnTo>
                  <a:pt x="2596756" y="1610842"/>
                </a:lnTo>
                <a:lnTo>
                  <a:pt x="2590457" y="1610474"/>
                </a:lnTo>
                <a:lnTo>
                  <a:pt x="2586532" y="1609636"/>
                </a:lnTo>
                <a:lnTo>
                  <a:pt x="2582329" y="1611858"/>
                </a:lnTo>
                <a:lnTo>
                  <a:pt x="2582608" y="1613877"/>
                </a:lnTo>
                <a:lnTo>
                  <a:pt x="2585301" y="1615757"/>
                </a:lnTo>
                <a:lnTo>
                  <a:pt x="2587053" y="1615694"/>
                </a:lnTo>
                <a:lnTo>
                  <a:pt x="2588768" y="1615846"/>
                </a:lnTo>
                <a:lnTo>
                  <a:pt x="2596743" y="1616443"/>
                </a:lnTo>
                <a:lnTo>
                  <a:pt x="2606814" y="1616684"/>
                </a:lnTo>
                <a:lnTo>
                  <a:pt x="2610104" y="1616265"/>
                </a:lnTo>
                <a:lnTo>
                  <a:pt x="2616809" y="1616278"/>
                </a:lnTo>
                <a:lnTo>
                  <a:pt x="2620162" y="1616583"/>
                </a:lnTo>
                <a:lnTo>
                  <a:pt x="2625293" y="1616798"/>
                </a:lnTo>
                <a:close/>
              </a:path>
              <a:path w="3410584" h="2324100">
                <a:moveTo>
                  <a:pt x="2633573" y="1615465"/>
                </a:moveTo>
                <a:lnTo>
                  <a:pt x="2633014" y="1615465"/>
                </a:lnTo>
                <a:lnTo>
                  <a:pt x="2632443" y="1615465"/>
                </a:lnTo>
                <a:lnTo>
                  <a:pt x="2632443" y="1616341"/>
                </a:lnTo>
                <a:lnTo>
                  <a:pt x="2633573" y="1616341"/>
                </a:lnTo>
                <a:lnTo>
                  <a:pt x="2633573" y="1615465"/>
                </a:lnTo>
                <a:close/>
              </a:path>
              <a:path w="3410584" h="2324100">
                <a:moveTo>
                  <a:pt x="2646324" y="1615465"/>
                </a:moveTo>
                <a:lnTo>
                  <a:pt x="2645753" y="1615465"/>
                </a:lnTo>
                <a:lnTo>
                  <a:pt x="2645194" y="1615465"/>
                </a:lnTo>
                <a:lnTo>
                  <a:pt x="2645194" y="1616341"/>
                </a:lnTo>
                <a:lnTo>
                  <a:pt x="2646324" y="1616341"/>
                </a:lnTo>
                <a:lnTo>
                  <a:pt x="2646324" y="1615465"/>
                </a:lnTo>
                <a:close/>
              </a:path>
              <a:path w="3410584" h="2324100">
                <a:moveTo>
                  <a:pt x="2665450" y="1615465"/>
                </a:moveTo>
                <a:lnTo>
                  <a:pt x="2664879" y="1615465"/>
                </a:lnTo>
                <a:lnTo>
                  <a:pt x="2664307" y="1615465"/>
                </a:lnTo>
                <a:lnTo>
                  <a:pt x="2664307" y="1616341"/>
                </a:lnTo>
                <a:lnTo>
                  <a:pt x="2665450" y="1616341"/>
                </a:lnTo>
                <a:lnTo>
                  <a:pt x="2665450" y="1615465"/>
                </a:lnTo>
                <a:close/>
              </a:path>
              <a:path w="3410584" h="2324100">
                <a:moveTo>
                  <a:pt x="2682303" y="1615770"/>
                </a:moveTo>
                <a:lnTo>
                  <a:pt x="2680601" y="1615782"/>
                </a:lnTo>
                <a:lnTo>
                  <a:pt x="2678036" y="1615821"/>
                </a:lnTo>
                <a:lnTo>
                  <a:pt x="2677642" y="1613979"/>
                </a:lnTo>
                <a:lnTo>
                  <a:pt x="2675686" y="1613217"/>
                </a:lnTo>
                <a:lnTo>
                  <a:pt x="2672854" y="1615046"/>
                </a:lnTo>
                <a:lnTo>
                  <a:pt x="2672854" y="1617116"/>
                </a:lnTo>
                <a:lnTo>
                  <a:pt x="2674442" y="1618145"/>
                </a:lnTo>
                <a:lnTo>
                  <a:pt x="2675686" y="1618945"/>
                </a:lnTo>
                <a:lnTo>
                  <a:pt x="2677642" y="1618195"/>
                </a:lnTo>
                <a:lnTo>
                  <a:pt x="2678036" y="1616354"/>
                </a:lnTo>
                <a:lnTo>
                  <a:pt x="2682303" y="1616405"/>
                </a:lnTo>
                <a:lnTo>
                  <a:pt x="2682303" y="1615770"/>
                </a:lnTo>
                <a:close/>
              </a:path>
              <a:path w="3410584" h="2324100">
                <a:moveTo>
                  <a:pt x="2761843" y="368300"/>
                </a:moveTo>
                <a:lnTo>
                  <a:pt x="2749283" y="368300"/>
                </a:lnTo>
                <a:lnTo>
                  <a:pt x="2725483" y="381000"/>
                </a:lnTo>
                <a:lnTo>
                  <a:pt x="2707551" y="393700"/>
                </a:lnTo>
                <a:lnTo>
                  <a:pt x="2689669" y="393700"/>
                </a:lnTo>
                <a:lnTo>
                  <a:pt x="2671876" y="406400"/>
                </a:lnTo>
                <a:lnTo>
                  <a:pt x="2630271" y="431406"/>
                </a:lnTo>
                <a:lnTo>
                  <a:pt x="2659989" y="419100"/>
                </a:lnTo>
                <a:lnTo>
                  <a:pt x="2675318" y="419100"/>
                </a:lnTo>
                <a:lnTo>
                  <a:pt x="2690584" y="406400"/>
                </a:lnTo>
                <a:lnTo>
                  <a:pt x="2721038" y="393700"/>
                </a:lnTo>
                <a:lnTo>
                  <a:pt x="2728277" y="393700"/>
                </a:lnTo>
                <a:lnTo>
                  <a:pt x="2742717" y="381000"/>
                </a:lnTo>
                <a:lnTo>
                  <a:pt x="2755823" y="381000"/>
                </a:lnTo>
                <a:lnTo>
                  <a:pt x="2761843" y="368300"/>
                </a:lnTo>
                <a:close/>
              </a:path>
              <a:path w="3410584" h="2324100">
                <a:moveTo>
                  <a:pt x="2764294" y="1748205"/>
                </a:moveTo>
                <a:lnTo>
                  <a:pt x="2763723" y="1748205"/>
                </a:lnTo>
                <a:lnTo>
                  <a:pt x="2763151" y="1748205"/>
                </a:lnTo>
                <a:lnTo>
                  <a:pt x="2763151" y="1749082"/>
                </a:lnTo>
                <a:lnTo>
                  <a:pt x="2764294" y="1749082"/>
                </a:lnTo>
                <a:lnTo>
                  <a:pt x="2764294" y="1748205"/>
                </a:lnTo>
                <a:close/>
              </a:path>
              <a:path w="3410584" h="2324100">
                <a:moveTo>
                  <a:pt x="2775521" y="254000"/>
                </a:moveTo>
                <a:lnTo>
                  <a:pt x="2774772" y="241300"/>
                </a:lnTo>
                <a:lnTo>
                  <a:pt x="2773857" y="254000"/>
                </a:lnTo>
                <a:lnTo>
                  <a:pt x="2775521" y="254000"/>
                </a:lnTo>
                <a:close/>
              </a:path>
              <a:path w="3410584" h="2324100">
                <a:moveTo>
                  <a:pt x="2779788" y="1765376"/>
                </a:moveTo>
                <a:lnTo>
                  <a:pt x="2778696" y="1765084"/>
                </a:lnTo>
                <a:lnTo>
                  <a:pt x="2768269" y="1761820"/>
                </a:lnTo>
                <a:lnTo>
                  <a:pt x="2758097" y="1757997"/>
                </a:lnTo>
                <a:lnTo>
                  <a:pt x="2727833" y="1745564"/>
                </a:lnTo>
                <a:lnTo>
                  <a:pt x="2707246" y="1738160"/>
                </a:lnTo>
                <a:lnTo>
                  <a:pt x="2623020" y="1711629"/>
                </a:lnTo>
                <a:lnTo>
                  <a:pt x="2587688" y="1700898"/>
                </a:lnTo>
                <a:lnTo>
                  <a:pt x="2570251" y="1694865"/>
                </a:lnTo>
                <a:lnTo>
                  <a:pt x="2553258" y="1687741"/>
                </a:lnTo>
                <a:lnTo>
                  <a:pt x="2546464" y="1684210"/>
                </a:lnTo>
                <a:lnTo>
                  <a:pt x="2539885" y="1680235"/>
                </a:lnTo>
                <a:lnTo>
                  <a:pt x="2527147" y="1671523"/>
                </a:lnTo>
                <a:lnTo>
                  <a:pt x="2544394" y="1679536"/>
                </a:lnTo>
                <a:lnTo>
                  <a:pt x="2561971" y="1686712"/>
                </a:lnTo>
                <a:lnTo>
                  <a:pt x="2590571" y="1697342"/>
                </a:lnTo>
                <a:lnTo>
                  <a:pt x="2620619" y="1707121"/>
                </a:lnTo>
                <a:lnTo>
                  <a:pt x="2649880" y="1717611"/>
                </a:lnTo>
                <a:lnTo>
                  <a:pt x="2679535" y="1727479"/>
                </a:lnTo>
                <a:lnTo>
                  <a:pt x="2709570" y="1736039"/>
                </a:lnTo>
                <a:lnTo>
                  <a:pt x="2741206" y="1742833"/>
                </a:lnTo>
                <a:lnTo>
                  <a:pt x="2741726" y="1741081"/>
                </a:lnTo>
                <a:lnTo>
                  <a:pt x="2707170" y="1730400"/>
                </a:lnTo>
                <a:lnTo>
                  <a:pt x="2690596" y="1724990"/>
                </a:lnTo>
                <a:lnTo>
                  <a:pt x="2645372" y="1708404"/>
                </a:lnTo>
                <a:lnTo>
                  <a:pt x="2590482" y="1683537"/>
                </a:lnTo>
                <a:lnTo>
                  <a:pt x="2539314" y="1661083"/>
                </a:lnTo>
                <a:lnTo>
                  <a:pt x="2527439" y="1655533"/>
                </a:lnTo>
                <a:lnTo>
                  <a:pt x="2509723" y="1646339"/>
                </a:lnTo>
                <a:lnTo>
                  <a:pt x="2508288" y="1643875"/>
                </a:lnTo>
                <a:lnTo>
                  <a:pt x="2506218" y="1641830"/>
                </a:lnTo>
                <a:lnTo>
                  <a:pt x="2503830" y="1637296"/>
                </a:lnTo>
                <a:lnTo>
                  <a:pt x="2502928" y="1635099"/>
                </a:lnTo>
                <a:lnTo>
                  <a:pt x="2502395" y="1629727"/>
                </a:lnTo>
                <a:lnTo>
                  <a:pt x="2503906" y="1624698"/>
                </a:lnTo>
                <a:lnTo>
                  <a:pt x="2510459" y="1624050"/>
                </a:lnTo>
                <a:lnTo>
                  <a:pt x="2511945" y="1621891"/>
                </a:lnTo>
                <a:lnTo>
                  <a:pt x="2512136" y="1619719"/>
                </a:lnTo>
                <a:lnTo>
                  <a:pt x="2556599" y="1621434"/>
                </a:lnTo>
                <a:lnTo>
                  <a:pt x="2556306" y="1611922"/>
                </a:lnTo>
                <a:lnTo>
                  <a:pt x="2502573" y="1606677"/>
                </a:lnTo>
                <a:lnTo>
                  <a:pt x="2463774" y="1603768"/>
                </a:lnTo>
                <a:lnTo>
                  <a:pt x="2445105" y="1603146"/>
                </a:lnTo>
                <a:lnTo>
                  <a:pt x="2433929" y="1604060"/>
                </a:lnTo>
                <a:lnTo>
                  <a:pt x="2427948" y="1604987"/>
                </a:lnTo>
                <a:lnTo>
                  <a:pt x="2418765" y="1602981"/>
                </a:lnTo>
                <a:lnTo>
                  <a:pt x="2454135" y="1636750"/>
                </a:lnTo>
                <a:lnTo>
                  <a:pt x="2492464" y="1659356"/>
                </a:lnTo>
                <a:lnTo>
                  <a:pt x="2543352" y="1686610"/>
                </a:lnTo>
                <a:lnTo>
                  <a:pt x="2594445" y="1709902"/>
                </a:lnTo>
                <a:lnTo>
                  <a:pt x="2666238" y="1737169"/>
                </a:lnTo>
                <a:lnTo>
                  <a:pt x="2722562" y="1756333"/>
                </a:lnTo>
                <a:lnTo>
                  <a:pt x="2759760" y="1765769"/>
                </a:lnTo>
                <a:lnTo>
                  <a:pt x="2769108" y="1766925"/>
                </a:lnTo>
                <a:lnTo>
                  <a:pt x="2779509" y="1766912"/>
                </a:lnTo>
                <a:lnTo>
                  <a:pt x="2779788" y="1765376"/>
                </a:lnTo>
                <a:close/>
              </a:path>
              <a:path w="3410584" h="2324100">
                <a:moveTo>
                  <a:pt x="2825991" y="1612188"/>
                </a:moveTo>
                <a:lnTo>
                  <a:pt x="2822092" y="1612392"/>
                </a:lnTo>
                <a:lnTo>
                  <a:pt x="2806611" y="1612773"/>
                </a:lnTo>
                <a:lnTo>
                  <a:pt x="2791053" y="1612544"/>
                </a:lnTo>
                <a:lnTo>
                  <a:pt x="2752077" y="1611464"/>
                </a:lnTo>
                <a:lnTo>
                  <a:pt x="2736240" y="1611604"/>
                </a:lnTo>
                <a:lnTo>
                  <a:pt x="2720733" y="1612442"/>
                </a:lnTo>
                <a:lnTo>
                  <a:pt x="2705493" y="1612861"/>
                </a:lnTo>
                <a:lnTo>
                  <a:pt x="2696680" y="1613433"/>
                </a:lnTo>
                <a:lnTo>
                  <a:pt x="2736558" y="1622831"/>
                </a:lnTo>
                <a:lnTo>
                  <a:pt x="2751442" y="1623872"/>
                </a:lnTo>
                <a:lnTo>
                  <a:pt x="2766530" y="1623872"/>
                </a:lnTo>
                <a:lnTo>
                  <a:pt x="2781795" y="1623263"/>
                </a:lnTo>
                <a:lnTo>
                  <a:pt x="2789415" y="1622679"/>
                </a:lnTo>
                <a:lnTo>
                  <a:pt x="2825800" y="1617891"/>
                </a:lnTo>
                <a:lnTo>
                  <a:pt x="2825991" y="1612188"/>
                </a:lnTo>
                <a:close/>
              </a:path>
              <a:path w="3410584" h="2324100">
                <a:moveTo>
                  <a:pt x="2830106" y="444500"/>
                </a:moveTo>
                <a:lnTo>
                  <a:pt x="2823019" y="431800"/>
                </a:lnTo>
                <a:lnTo>
                  <a:pt x="2816377" y="431800"/>
                </a:lnTo>
                <a:lnTo>
                  <a:pt x="2810357" y="419100"/>
                </a:lnTo>
                <a:lnTo>
                  <a:pt x="2800718" y="406400"/>
                </a:lnTo>
                <a:lnTo>
                  <a:pt x="2793022" y="393700"/>
                </a:lnTo>
                <a:lnTo>
                  <a:pt x="2788018" y="381000"/>
                </a:lnTo>
                <a:lnTo>
                  <a:pt x="2786481" y="368300"/>
                </a:lnTo>
                <a:lnTo>
                  <a:pt x="2786202" y="368300"/>
                </a:lnTo>
                <a:lnTo>
                  <a:pt x="2785618" y="355600"/>
                </a:lnTo>
                <a:lnTo>
                  <a:pt x="2771203" y="355600"/>
                </a:lnTo>
                <a:lnTo>
                  <a:pt x="2765945" y="368300"/>
                </a:lnTo>
                <a:lnTo>
                  <a:pt x="2779763" y="368300"/>
                </a:lnTo>
                <a:lnTo>
                  <a:pt x="2779204" y="381000"/>
                </a:lnTo>
                <a:lnTo>
                  <a:pt x="2779433" y="381000"/>
                </a:lnTo>
                <a:lnTo>
                  <a:pt x="2780588" y="393700"/>
                </a:lnTo>
                <a:lnTo>
                  <a:pt x="2782811" y="393700"/>
                </a:lnTo>
                <a:lnTo>
                  <a:pt x="2786354" y="406400"/>
                </a:lnTo>
                <a:lnTo>
                  <a:pt x="2790787" y="419100"/>
                </a:lnTo>
                <a:lnTo>
                  <a:pt x="2796070" y="419100"/>
                </a:lnTo>
                <a:lnTo>
                  <a:pt x="2802178" y="431800"/>
                </a:lnTo>
                <a:lnTo>
                  <a:pt x="2809189" y="431800"/>
                </a:lnTo>
                <a:lnTo>
                  <a:pt x="2816593" y="444500"/>
                </a:lnTo>
                <a:lnTo>
                  <a:pt x="2830106" y="444500"/>
                </a:lnTo>
                <a:close/>
              </a:path>
              <a:path w="3410584" h="2324100">
                <a:moveTo>
                  <a:pt x="2886722" y="382905"/>
                </a:moveTo>
                <a:lnTo>
                  <a:pt x="2876029" y="419582"/>
                </a:lnTo>
                <a:lnTo>
                  <a:pt x="2875648" y="428675"/>
                </a:lnTo>
                <a:lnTo>
                  <a:pt x="2876854" y="455815"/>
                </a:lnTo>
                <a:lnTo>
                  <a:pt x="2876562" y="464896"/>
                </a:lnTo>
                <a:lnTo>
                  <a:pt x="2875673" y="473913"/>
                </a:lnTo>
                <a:lnTo>
                  <a:pt x="2873273" y="491909"/>
                </a:lnTo>
                <a:lnTo>
                  <a:pt x="2872486" y="499783"/>
                </a:lnTo>
                <a:lnTo>
                  <a:pt x="2872308" y="508177"/>
                </a:lnTo>
                <a:lnTo>
                  <a:pt x="2873337" y="516407"/>
                </a:lnTo>
                <a:lnTo>
                  <a:pt x="2876181" y="523760"/>
                </a:lnTo>
                <a:lnTo>
                  <a:pt x="2877134" y="525373"/>
                </a:lnTo>
                <a:lnTo>
                  <a:pt x="2879928" y="525183"/>
                </a:lnTo>
                <a:lnTo>
                  <a:pt x="2881465" y="518109"/>
                </a:lnTo>
                <a:lnTo>
                  <a:pt x="2881058" y="512533"/>
                </a:lnTo>
                <a:lnTo>
                  <a:pt x="2884957" y="465112"/>
                </a:lnTo>
                <a:lnTo>
                  <a:pt x="2885148" y="456844"/>
                </a:lnTo>
                <a:lnTo>
                  <a:pt x="2883547" y="421690"/>
                </a:lnTo>
                <a:lnTo>
                  <a:pt x="2883560" y="412546"/>
                </a:lnTo>
                <a:lnTo>
                  <a:pt x="2884005" y="403466"/>
                </a:lnTo>
                <a:lnTo>
                  <a:pt x="2884906" y="394423"/>
                </a:lnTo>
                <a:lnTo>
                  <a:pt x="2886722" y="382905"/>
                </a:lnTo>
                <a:close/>
              </a:path>
              <a:path w="3410584" h="2324100">
                <a:moveTo>
                  <a:pt x="2903613" y="330200"/>
                </a:moveTo>
                <a:lnTo>
                  <a:pt x="2901823" y="317500"/>
                </a:lnTo>
                <a:lnTo>
                  <a:pt x="2891599" y="317500"/>
                </a:lnTo>
                <a:lnTo>
                  <a:pt x="2900248" y="330200"/>
                </a:lnTo>
                <a:lnTo>
                  <a:pt x="2903613" y="330200"/>
                </a:lnTo>
                <a:close/>
              </a:path>
              <a:path w="3410584" h="2324100">
                <a:moveTo>
                  <a:pt x="3091751" y="1673580"/>
                </a:moveTo>
                <a:lnTo>
                  <a:pt x="3091738" y="1672501"/>
                </a:lnTo>
                <a:lnTo>
                  <a:pt x="3079458" y="1671345"/>
                </a:lnTo>
                <a:lnTo>
                  <a:pt x="3070783" y="1671574"/>
                </a:lnTo>
                <a:lnTo>
                  <a:pt x="3062313" y="1671421"/>
                </a:lnTo>
                <a:lnTo>
                  <a:pt x="3059430" y="1671040"/>
                </a:lnTo>
                <a:lnTo>
                  <a:pt x="3056280" y="1672094"/>
                </a:lnTo>
                <a:lnTo>
                  <a:pt x="3056204" y="1672958"/>
                </a:lnTo>
                <a:lnTo>
                  <a:pt x="3059506" y="1673733"/>
                </a:lnTo>
                <a:lnTo>
                  <a:pt x="3062313" y="1673174"/>
                </a:lnTo>
                <a:lnTo>
                  <a:pt x="3065018" y="1673009"/>
                </a:lnTo>
                <a:lnTo>
                  <a:pt x="3067926" y="1672831"/>
                </a:lnTo>
                <a:lnTo>
                  <a:pt x="3070783" y="1672818"/>
                </a:lnTo>
                <a:lnTo>
                  <a:pt x="3079470" y="1673275"/>
                </a:lnTo>
                <a:lnTo>
                  <a:pt x="3085261" y="1673212"/>
                </a:lnTo>
                <a:lnTo>
                  <a:pt x="3091751" y="1673580"/>
                </a:lnTo>
                <a:close/>
              </a:path>
              <a:path w="3410584" h="2324100">
                <a:moveTo>
                  <a:pt x="3128695" y="387578"/>
                </a:moveTo>
                <a:lnTo>
                  <a:pt x="3117392" y="387578"/>
                </a:lnTo>
                <a:lnTo>
                  <a:pt x="3117380" y="396354"/>
                </a:lnTo>
                <a:lnTo>
                  <a:pt x="3123031" y="396354"/>
                </a:lnTo>
                <a:lnTo>
                  <a:pt x="3128683" y="396354"/>
                </a:lnTo>
                <a:lnTo>
                  <a:pt x="3128695" y="387578"/>
                </a:lnTo>
                <a:close/>
              </a:path>
              <a:path w="3410584" h="2324100">
                <a:moveTo>
                  <a:pt x="3356533" y="1610525"/>
                </a:moveTo>
                <a:lnTo>
                  <a:pt x="3356521" y="1605940"/>
                </a:lnTo>
                <a:lnTo>
                  <a:pt x="3356495" y="1602613"/>
                </a:lnTo>
                <a:lnTo>
                  <a:pt x="3356495" y="1602447"/>
                </a:lnTo>
                <a:lnTo>
                  <a:pt x="3350234" y="1601863"/>
                </a:lnTo>
                <a:lnTo>
                  <a:pt x="3325812" y="1600708"/>
                </a:lnTo>
                <a:lnTo>
                  <a:pt x="3301454" y="1601203"/>
                </a:lnTo>
                <a:lnTo>
                  <a:pt x="3277095" y="1602206"/>
                </a:lnTo>
                <a:lnTo>
                  <a:pt x="3252673" y="1602613"/>
                </a:lnTo>
                <a:lnTo>
                  <a:pt x="3241776" y="1602282"/>
                </a:lnTo>
                <a:lnTo>
                  <a:pt x="3220059" y="1600911"/>
                </a:lnTo>
                <a:lnTo>
                  <a:pt x="3209175" y="1600339"/>
                </a:lnTo>
                <a:lnTo>
                  <a:pt x="3168116" y="1604010"/>
                </a:lnTo>
                <a:lnTo>
                  <a:pt x="3163290" y="1604835"/>
                </a:lnTo>
                <a:lnTo>
                  <a:pt x="3158452" y="1605368"/>
                </a:lnTo>
                <a:lnTo>
                  <a:pt x="3153626" y="1605940"/>
                </a:lnTo>
                <a:lnTo>
                  <a:pt x="3135896" y="1605280"/>
                </a:lnTo>
                <a:lnTo>
                  <a:pt x="3118167" y="1604924"/>
                </a:lnTo>
                <a:lnTo>
                  <a:pt x="2971736" y="1606918"/>
                </a:lnTo>
                <a:lnTo>
                  <a:pt x="2915666" y="1612099"/>
                </a:lnTo>
                <a:lnTo>
                  <a:pt x="2904223" y="1613217"/>
                </a:lnTo>
                <a:lnTo>
                  <a:pt x="2899854" y="1613547"/>
                </a:lnTo>
                <a:lnTo>
                  <a:pt x="2899778" y="1620291"/>
                </a:lnTo>
                <a:lnTo>
                  <a:pt x="2904223" y="1620062"/>
                </a:lnTo>
                <a:lnTo>
                  <a:pt x="2916212" y="1620139"/>
                </a:lnTo>
                <a:lnTo>
                  <a:pt x="2928188" y="1620672"/>
                </a:lnTo>
                <a:lnTo>
                  <a:pt x="2940164" y="1621345"/>
                </a:lnTo>
                <a:lnTo>
                  <a:pt x="2952140" y="1621828"/>
                </a:lnTo>
                <a:lnTo>
                  <a:pt x="2963570" y="1622018"/>
                </a:lnTo>
                <a:lnTo>
                  <a:pt x="3128581" y="1621548"/>
                </a:lnTo>
                <a:lnTo>
                  <a:pt x="3164141" y="1623212"/>
                </a:lnTo>
                <a:lnTo>
                  <a:pt x="3195155" y="1625511"/>
                </a:lnTo>
                <a:lnTo>
                  <a:pt x="3195561" y="1625739"/>
                </a:lnTo>
                <a:lnTo>
                  <a:pt x="3195980" y="1625917"/>
                </a:lnTo>
                <a:lnTo>
                  <a:pt x="3201327" y="1633626"/>
                </a:lnTo>
                <a:lnTo>
                  <a:pt x="3201060" y="1636153"/>
                </a:lnTo>
                <a:lnTo>
                  <a:pt x="3200882" y="1636890"/>
                </a:lnTo>
                <a:lnTo>
                  <a:pt x="3200793" y="1637449"/>
                </a:lnTo>
                <a:lnTo>
                  <a:pt x="3161398" y="1636369"/>
                </a:lnTo>
                <a:lnTo>
                  <a:pt x="3142970" y="1635874"/>
                </a:lnTo>
                <a:lnTo>
                  <a:pt x="3128378" y="1635721"/>
                </a:lnTo>
                <a:lnTo>
                  <a:pt x="3099117" y="1636356"/>
                </a:lnTo>
                <a:lnTo>
                  <a:pt x="3084411" y="1636369"/>
                </a:lnTo>
                <a:lnTo>
                  <a:pt x="3054997" y="1636153"/>
                </a:lnTo>
                <a:lnTo>
                  <a:pt x="3039554" y="1636382"/>
                </a:lnTo>
                <a:lnTo>
                  <a:pt x="3008655" y="1637385"/>
                </a:lnTo>
                <a:lnTo>
                  <a:pt x="2993212" y="1637487"/>
                </a:lnTo>
                <a:lnTo>
                  <a:pt x="2991510" y="1637474"/>
                </a:lnTo>
                <a:lnTo>
                  <a:pt x="2991535" y="1640052"/>
                </a:lnTo>
                <a:lnTo>
                  <a:pt x="2993212" y="1640128"/>
                </a:lnTo>
                <a:lnTo>
                  <a:pt x="3008388" y="1641170"/>
                </a:lnTo>
                <a:lnTo>
                  <a:pt x="3038716" y="1644027"/>
                </a:lnTo>
                <a:lnTo>
                  <a:pt x="3053905" y="1645183"/>
                </a:lnTo>
                <a:lnTo>
                  <a:pt x="3098050" y="1647672"/>
                </a:lnTo>
                <a:lnTo>
                  <a:pt x="3127552" y="1650022"/>
                </a:lnTo>
                <a:lnTo>
                  <a:pt x="3142399" y="1650796"/>
                </a:lnTo>
                <a:lnTo>
                  <a:pt x="3195142" y="1652638"/>
                </a:lnTo>
                <a:lnTo>
                  <a:pt x="3192576" y="1657464"/>
                </a:lnTo>
                <a:lnTo>
                  <a:pt x="3189630" y="1662137"/>
                </a:lnTo>
                <a:lnTo>
                  <a:pt x="3186392" y="1667624"/>
                </a:lnTo>
                <a:lnTo>
                  <a:pt x="3185528" y="1668741"/>
                </a:lnTo>
                <a:lnTo>
                  <a:pt x="3184728" y="1669897"/>
                </a:lnTo>
                <a:lnTo>
                  <a:pt x="3182670" y="1669719"/>
                </a:lnTo>
                <a:lnTo>
                  <a:pt x="3180600" y="1669643"/>
                </a:lnTo>
                <a:lnTo>
                  <a:pt x="3170885" y="1668348"/>
                </a:lnTo>
                <a:lnTo>
                  <a:pt x="3163227" y="1667611"/>
                </a:lnTo>
                <a:lnTo>
                  <a:pt x="3151352" y="1667548"/>
                </a:lnTo>
                <a:lnTo>
                  <a:pt x="3147885" y="1668106"/>
                </a:lnTo>
                <a:lnTo>
                  <a:pt x="3139948" y="1670202"/>
                </a:lnTo>
                <a:lnTo>
                  <a:pt x="3135795" y="1670685"/>
                </a:lnTo>
                <a:lnTo>
                  <a:pt x="3130550" y="1672793"/>
                </a:lnTo>
                <a:lnTo>
                  <a:pt x="3129965" y="1675498"/>
                </a:lnTo>
                <a:lnTo>
                  <a:pt x="3132023" y="1675790"/>
                </a:lnTo>
                <a:lnTo>
                  <a:pt x="3143275" y="1676996"/>
                </a:lnTo>
                <a:lnTo>
                  <a:pt x="3165894" y="1678216"/>
                </a:lnTo>
                <a:lnTo>
                  <a:pt x="3177197" y="1679155"/>
                </a:lnTo>
                <a:lnTo>
                  <a:pt x="3138665" y="1706092"/>
                </a:lnTo>
                <a:lnTo>
                  <a:pt x="3118447" y="1716125"/>
                </a:lnTo>
                <a:lnTo>
                  <a:pt x="3118447" y="1725231"/>
                </a:lnTo>
                <a:lnTo>
                  <a:pt x="3080372" y="1741462"/>
                </a:lnTo>
                <a:lnTo>
                  <a:pt x="3073412" y="1743684"/>
                </a:lnTo>
                <a:lnTo>
                  <a:pt x="3084880" y="1739557"/>
                </a:lnTo>
                <a:lnTo>
                  <a:pt x="3096222" y="1735112"/>
                </a:lnTo>
                <a:lnTo>
                  <a:pt x="3107423" y="1730349"/>
                </a:lnTo>
                <a:lnTo>
                  <a:pt x="3118447" y="1725231"/>
                </a:lnTo>
                <a:lnTo>
                  <a:pt x="3118447" y="1716125"/>
                </a:lnTo>
                <a:lnTo>
                  <a:pt x="3108414" y="1720684"/>
                </a:lnTo>
                <a:lnTo>
                  <a:pt x="3092843" y="1727073"/>
                </a:lnTo>
                <a:lnTo>
                  <a:pt x="3045371" y="1742998"/>
                </a:lnTo>
                <a:lnTo>
                  <a:pt x="3004896" y="1752968"/>
                </a:lnTo>
                <a:lnTo>
                  <a:pt x="2967063" y="1760816"/>
                </a:lnTo>
                <a:lnTo>
                  <a:pt x="2960344" y="1762277"/>
                </a:lnTo>
                <a:lnTo>
                  <a:pt x="2953766" y="1763928"/>
                </a:lnTo>
                <a:lnTo>
                  <a:pt x="2950375" y="1764131"/>
                </a:lnTo>
                <a:lnTo>
                  <a:pt x="2947022" y="1764385"/>
                </a:lnTo>
                <a:lnTo>
                  <a:pt x="2943618" y="1764576"/>
                </a:lnTo>
                <a:lnTo>
                  <a:pt x="2929496" y="1765109"/>
                </a:lnTo>
                <a:lnTo>
                  <a:pt x="2915361" y="1765223"/>
                </a:lnTo>
                <a:lnTo>
                  <a:pt x="2901226" y="1765020"/>
                </a:lnTo>
                <a:lnTo>
                  <a:pt x="2887116" y="1764550"/>
                </a:lnTo>
                <a:lnTo>
                  <a:pt x="2872803" y="1763763"/>
                </a:lnTo>
                <a:lnTo>
                  <a:pt x="2850654" y="1762277"/>
                </a:lnTo>
                <a:lnTo>
                  <a:pt x="2844177" y="1761871"/>
                </a:lnTo>
                <a:lnTo>
                  <a:pt x="2829255" y="1761413"/>
                </a:lnTo>
                <a:lnTo>
                  <a:pt x="2829141" y="1762277"/>
                </a:lnTo>
                <a:lnTo>
                  <a:pt x="2829699" y="1762442"/>
                </a:lnTo>
                <a:lnTo>
                  <a:pt x="2878061" y="1769630"/>
                </a:lnTo>
                <a:lnTo>
                  <a:pt x="2926651" y="1772043"/>
                </a:lnTo>
                <a:lnTo>
                  <a:pt x="2942856" y="1772158"/>
                </a:lnTo>
                <a:lnTo>
                  <a:pt x="2959023" y="1771777"/>
                </a:lnTo>
                <a:lnTo>
                  <a:pt x="3010446" y="1768094"/>
                </a:lnTo>
                <a:lnTo>
                  <a:pt x="3031071" y="1765223"/>
                </a:lnTo>
                <a:lnTo>
                  <a:pt x="3061639" y="1760982"/>
                </a:lnTo>
                <a:lnTo>
                  <a:pt x="3112211" y="1750263"/>
                </a:lnTo>
                <a:lnTo>
                  <a:pt x="3134703" y="1743684"/>
                </a:lnTo>
                <a:lnTo>
                  <a:pt x="3161766" y="1735759"/>
                </a:lnTo>
                <a:lnTo>
                  <a:pt x="3172968" y="1732838"/>
                </a:lnTo>
                <a:lnTo>
                  <a:pt x="3183852" y="1729447"/>
                </a:lnTo>
                <a:lnTo>
                  <a:pt x="3194215" y="1725231"/>
                </a:lnTo>
                <a:lnTo>
                  <a:pt x="3194380" y="1725168"/>
                </a:lnTo>
                <a:lnTo>
                  <a:pt x="3204489" y="1719580"/>
                </a:lnTo>
                <a:lnTo>
                  <a:pt x="3211906" y="1716366"/>
                </a:lnTo>
                <a:lnTo>
                  <a:pt x="3219285" y="1713064"/>
                </a:lnTo>
                <a:lnTo>
                  <a:pt x="3226612" y="1709648"/>
                </a:lnTo>
                <a:lnTo>
                  <a:pt x="3233877" y="1706079"/>
                </a:lnTo>
                <a:lnTo>
                  <a:pt x="3234715" y="1706397"/>
                </a:lnTo>
                <a:lnTo>
                  <a:pt x="3235668" y="1706359"/>
                </a:lnTo>
                <a:lnTo>
                  <a:pt x="3236112" y="1706079"/>
                </a:lnTo>
                <a:lnTo>
                  <a:pt x="3242106" y="1702371"/>
                </a:lnTo>
                <a:lnTo>
                  <a:pt x="3247606" y="1699145"/>
                </a:lnTo>
                <a:lnTo>
                  <a:pt x="3296843" y="1669897"/>
                </a:lnTo>
                <a:lnTo>
                  <a:pt x="3302774" y="1666417"/>
                </a:lnTo>
                <a:lnTo>
                  <a:pt x="3334689" y="1637487"/>
                </a:lnTo>
                <a:lnTo>
                  <a:pt x="3338398" y="1632699"/>
                </a:lnTo>
                <a:lnTo>
                  <a:pt x="3345294" y="1622704"/>
                </a:lnTo>
                <a:lnTo>
                  <a:pt x="3346005" y="1620901"/>
                </a:lnTo>
                <a:lnTo>
                  <a:pt x="3346335" y="1620062"/>
                </a:lnTo>
                <a:lnTo>
                  <a:pt x="3347504" y="1617116"/>
                </a:lnTo>
                <a:lnTo>
                  <a:pt x="3350717" y="1611668"/>
                </a:lnTo>
                <a:lnTo>
                  <a:pt x="3356533" y="1610525"/>
                </a:lnTo>
                <a:close/>
              </a:path>
              <a:path w="3410584" h="2324100">
                <a:moveTo>
                  <a:pt x="3410026" y="1574800"/>
                </a:moveTo>
                <a:lnTo>
                  <a:pt x="3403892" y="1574800"/>
                </a:lnTo>
                <a:lnTo>
                  <a:pt x="3400336" y="1562100"/>
                </a:lnTo>
                <a:lnTo>
                  <a:pt x="3398799" y="1562100"/>
                </a:lnTo>
                <a:lnTo>
                  <a:pt x="3398799" y="1574800"/>
                </a:lnTo>
                <a:lnTo>
                  <a:pt x="3398736" y="1587500"/>
                </a:lnTo>
                <a:lnTo>
                  <a:pt x="3377120" y="1587500"/>
                </a:lnTo>
                <a:lnTo>
                  <a:pt x="3377120" y="1600200"/>
                </a:lnTo>
                <a:lnTo>
                  <a:pt x="3374110" y="1612900"/>
                </a:lnTo>
                <a:lnTo>
                  <a:pt x="3370618" y="1612900"/>
                </a:lnTo>
                <a:lnTo>
                  <a:pt x="3340735" y="1651000"/>
                </a:lnTo>
                <a:lnTo>
                  <a:pt x="3304082" y="1689100"/>
                </a:lnTo>
                <a:lnTo>
                  <a:pt x="3262668" y="1714500"/>
                </a:lnTo>
                <a:lnTo>
                  <a:pt x="3218497" y="1739900"/>
                </a:lnTo>
                <a:lnTo>
                  <a:pt x="3167430" y="1752600"/>
                </a:lnTo>
                <a:lnTo>
                  <a:pt x="3007423" y="1790700"/>
                </a:lnTo>
                <a:lnTo>
                  <a:pt x="2787434" y="1790700"/>
                </a:lnTo>
                <a:lnTo>
                  <a:pt x="2627058" y="1752600"/>
                </a:lnTo>
                <a:lnTo>
                  <a:pt x="2575877" y="1727200"/>
                </a:lnTo>
                <a:lnTo>
                  <a:pt x="2529713" y="1701800"/>
                </a:lnTo>
                <a:lnTo>
                  <a:pt x="2485212" y="1676400"/>
                </a:lnTo>
                <a:lnTo>
                  <a:pt x="2444026" y="1651000"/>
                </a:lnTo>
                <a:lnTo>
                  <a:pt x="2407767" y="1612900"/>
                </a:lnTo>
                <a:lnTo>
                  <a:pt x="2403017" y="1612900"/>
                </a:lnTo>
                <a:lnTo>
                  <a:pt x="2401989" y="1600200"/>
                </a:lnTo>
                <a:lnTo>
                  <a:pt x="3377120" y="1600200"/>
                </a:lnTo>
                <a:lnTo>
                  <a:pt x="3377120" y="1587500"/>
                </a:lnTo>
                <a:lnTo>
                  <a:pt x="2373528" y="1587500"/>
                </a:lnTo>
                <a:lnTo>
                  <a:pt x="2374239" y="1574800"/>
                </a:lnTo>
                <a:lnTo>
                  <a:pt x="3398799" y="1574800"/>
                </a:lnTo>
                <a:lnTo>
                  <a:pt x="3398799" y="1562100"/>
                </a:lnTo>
                <a:lnTo>
                  <a:pt x="3358400" y="1562100"/>
                </a:lnTo>
                <a:lnTo>
                  <a:pt x="3357638" y="1549400"/>
                </a:lnTo>
                <a:lnTo>
                  <a:pt x="3352635" y="1536700"/>
                </a:lnTo>
                <a:lnTo>
                  <a:pt x="3348050" y="1536700"/>
                </a:lnTo>
                <a:lnTo>
                  <a:pt x="3346653" y="1533740"/>
                </a:lnTo>
                <a:lnTo>
                  <a:pt x="3346653" y="1549400"/>
                </a:lnTo>
                <a:lnTo>
                  <a:pt x="3345294" y="1562100"/>
                </a:lnTo>
                <a:lnTo>
                  <a:pt x="3334626" y="1562100"/>
                </a:lnTo>
                <a:lnTo>
                  <a:pt x="3330676" y="1549400"/>
                </a:lnTo>
                <a:lnTo>
                  <a:pt x="3297758" y="1549400"/>
                </a:lnTo>
                <a:lnTo>
                  <a:pt x="3297948" y="1562100"/>
                </a:lnTo>
                <a:lnTo>
                  <a:pt x="3290620" y="1562100"/>
                </a:lnTo>
                <a:lnTo>
                  <a:pt x="3291548" y="1549400"/>
                </a:lnTo>
                <a:lnTo>
                  <a:pt x="3293122" y="1549400"/>
                </a:lnTo>
                <a:lnTo>
                  <a:pt x="3298202" y="1536700"/>
                </a:lnTo>
                <a:lnTo>
                  <a:pt x="3307969" y="1536700"/>
                </a:lnTo>
                <a:lnTo>
                  <a:pt x="3309582" y="1524000"/>
                </a:lnTo>
                <a:lnTo>
                  <a:pt x="3313811" y="1524000"/>
                </a:lnTo>
                <a:lnTo>
                  <a:pt x="3318167" y="1536700"/>
                </a:lnTo>
                <a:lnTo>
                  <a:pt x="3339249" y="1536700"/>
                </a:lnTo>
                <a:lnTo>
                  <a:pt x="3341725" y="1549400"/>
                </a:lnTo>
                <a:lnTo>
                  <a:pt x="3346653" y="1549400"/>
                </a:lnTo>
                <a:lnTo>
                  <a:pt x="3346653" y="1533740"/>
                </a:lnTo>
                <a:lnTo>
                  <a:pt x="3342068" y="1524000"/>
                </a:lnTo>
                <a:lnTo>
                  <a:pt x="3328670" y="1497584"/>
                </a:lnTo>
                <a:lnTo>
                  <a:pt x="3328670" y="1524000"/>
                </a:lnTo>
                <a:lnTo>
                  <a:pt x="3325037" y="1524000"/>
                </a:lnTo>
                <a:lnTo>
                  <a:pt x="3319475" y="1511300"/>
                </a:lnTo>
                <a:lnTo>
                  <a:pt x="3313544" y="1498600"/>
                </a:lnTo>
                <a:lnTo>
                  <a:pt x="3311537" y="1492072"/>
                </a:lnTo>
                <a:lnTo>
                  <a:pt x="3311537" y="1511300"/>
                </a:lnTo>
                <a:lnTo>
                  <a:pt x="3309670" y="1511300"/>
                </a:lnTo>
                <a:lnTo>
                  <a:pt x="3303867" y="1498600"/>
                </a:lnTo>
                <a:lnTo>
                  <a:pt x="3306902" y="1498600"/>
                </a:lnTo>
                <a:lnTo>
                  <a:pt x="3311537" y="1511300"/>
                </a:lnTo>
                <a:lnTo>
                  <a:pt x="3311537" y="1492072"/>
                </a:lnTo>
                <a:lnTo>
                  <a:pt x="3309645" y="1485900"/>
                </a:lnTo>
                <a:lnTo>
                  <a:pt x="3305810" y="1485900"/>
                </a:lnTo>
                <a:lnTo>
                  <a:pt x="3299803" y="1473200"/>
                </a:lnTo>
                <a:lnTo>
                  <a:pt x="3293643" y="1460500"/>
                </a:lnTo>
                <a:lnTo>
                  <a:pt x="3287522" y="1447800"/>
                </a:lnTo>
                <a:lnTo>
                  <a:pt x="3281692" y="1435100"/>
                </a:lnTo>
                <a:lnTo>
                  <a:pt x="3280143" y="1435100"/>
                </a:lnTo>
                <a:lnTo>
                  <a:pt x="3284944" y="1447800"/>
                </a:lnTo>
                <a:lnTo>
                  <a:pt x="3289630" y="1460500"/>
                </a:lnTo>
                <a:lnTo>
                  <a:pt x="3294456" y="1473200"/>
                </a:lnTo>
                <a:lnTo>
                  <a:pt x="3299637" y="1485900"/>
                </a:lnTo>
                <a:lnTo>
                  <a:pt x="3303244" y="1498600"/>
                </a:lnTo>
                <a:lnTo>
                  <a:pt x="3301835" y="1498600"/>
                </a:lnTo>
                <a:lnTo>
                  <a:pt x="3301835" y="1524000"/>
                </a:lnTo>
                <a:lnTo>
                  <a:pt x="3295561" y="1536700"/>
                </a:lnTo>
                <a:lnTo>
                  <a:pt x="3290049" y="1536700"/>
                </a:lnTo>
                <a:lnTo>
                  <a:pt x="3283013" y="1549400"/>
                </a:lnTo>
                <a:lnTo>
                  <a:pt x="3280740" y="1549400"/>
                </a:lnTo>
                <a:lnTo>
                  <a:pt x="3279317" y="1562100"/>
                </a:lnTo>
                <a:lnTo>
                  <a:pt x="2882455" y="1562100"/>
                </a:lnTo>
                <a:lnTo>
                  <a:pt x="2881414" y="1549400"/>
                </a:lnTo>
                <a:lnTo>
                  <a:pt x="2873514" y="1549400"/>
                </a:lnTo>
                <a:lnTo>
                  <a:pt x="2870314" y="1538097"/>
                </a:lnTo>
                <a:lnTo>
                  <a:pt x="2870314" y="1562100"/>
                </a:lnTo>
                <a:lnTo>
                  <a:pt x="2856077" y="1562100"/>
                </a:lnTo>
                <a:lnTo>
                  <a:pt x="2857766" y="1549400"/>
                </a:lnTo>
                <a:lnTo>
                  <a:pt x="2868320" y="1549400"/>
                </a:lnTo>
                <a:lnTo>
                  <a:pt x="2870314" y="1562100"/>
                </a:lnTo>
                <a:lnTo>
                  <a:pt x="2870314" y="1538097"/>
                </a:lnTo>
                <a:lnTo>
                  <a:pt x="2869920" y="1536700"/>
                </a:lnTo>
                <a:lnTo>
                  <a:pt x="2866072" y="1536700"/>
                </a:lnTo>
                <a:lnTo>
                  <a:pt x="2867190" y="1524000"/>
                </a:lnTo>
                <a:lnTo>
                  <a:pt x="2869996" y="1485900"/>
                </a:lnTo>
                <a:lnTo>
                  <a:pt x="2873857" y="1409700"/>
                </a:lnTo>
                <a:lnTo>
                  <a:pt x="2875965" y="1358900"/>
                </a:lnTo>
                <a:lnTo>
                  <a:pt x="2878226" y="1282700"/>
                </a:lnTo>
                <a:lnTo>
                  <a:pt x="2879369" y="1231900"/>
                </a:lnTo>
                <a:lnTo>
                  <a:pt x="2880334" y="1181100"/>
                </a:lnTo>
                <a:lnTo>
                  <a:pt x="2881147" y="1130300"/>
                </a:lnTo>
                <a:lnTo>
                  <a:pt x="2881858" y="1092200"/>
                </a:lnTo>
                <a:lnTo>
                  <a:pt x="2882823" y="1016000"/>
                </a:lnTo>
                <a:lnTo>
                  <a:pt x="2884284" y="901700"/>
                </a:lnTo>
                <a:lnTo>
                  <a:pt x="2885059" y="838200"/>
                </a:lnTo>
                <a:lnTo>
                  <a:pt x="2886176" y="749300"/>
                </a:lnTo>
                <a:lnTo>
                  <a:pt x="2886278" y="736600"/>
                </a:lnTo>
                <a:lnTo>
                  <a:pt x="2886392" y="711200"/>
                </a:lnTo>
                <a:lnTo>
                  <a:pt x="2886494" y="673100"/>
                </a:lnTo>
                <a:lnTo>
                  <a:pt x="2886633" y="647700"/>
                </a:lnTo>
                <a:lnTo>
                  <a:pt x="2886824" y="622300"/>
                </a:lnTo>
                <a:lnTo>
                  <a:pt x="2886875" y="609600"/>
                </a:lnTo>
                <a:lnTo>
                  <a:pt x="2886570" y="584200"/>
                </a:lnTo>
                <a:lnTo>
                  <a:pt x="2885694" y="571500"/>
                </a:lnTo>
                <a:lnTo>
                  <a:pt x="2887713" y="571500"/>
                </a:lnTo>
                <a:lnTo>
                  <a:pt x="2890494" y="584200"/>
                </a:lnTo>
                <a:lnTo>
                  <a:pt x="2892602" y="584200"/>
                </a:lnTo>
                <a:lnTo>
                  <a:pt x="2897124" y="596900"/>
                </a:lnTo>
                <a:lnTo>
                  <a:pt x="2911487" y="635000"/>
                </a:lnTo>
                <a:lnTo>
                  <a:pt x="2932734" y="685800"/>
                </a:lnTo>
                <a:lnTo>
                  <a:pt x="2943809" y="698500"/>
                </a:lnTo>
                <a:lnTo>
                  <a:pt x="2966326" y="749300"/>
                </a:lnTo>
                <a:lnTo>
                  <a:pt x="2977692" y="774700"/>
                </a:lnTo>
                <a:lnTo>
                  <a:pt x="2989211" y="800100"/>
                </a:lnTo>
                <a:lnTo>
                  <a:pt x="3000946" y="825500"/>
                </a:lnTo>
                <a:lnTo>
                  <a:pt x="3024505" y="863600"/>
                </a:lnTo>
                <a:lnTo>
                  <a:pt x="3036227" y="889000"/>
                </a:lnTo>
                <a:lnTo>
                  <a:pt x="3047847" y="914400"/>
                </a:lnTo>
                <a:lnTo>
                  <a:pt x="3071228" y="965200"/>
                </a:lnTo>
                <a:lnTo>
                  <a:pt x="3093491" y="1016000"/>
                </a:lnTo>
                <a:lnTo>
                  <a:pt x="3114840" y="1066800"/>
                </a:lnTo>
                <a:lnTo>
                  <a:pt x="3135465" y="1117600"/>
                </a:lnTo>
                <a:lnTo>
                  <a:pt x="3240849" y="1371600"/>
                </a:lnTo>
                <a:lnTo>
                  <a:pt x="3251504" y="1397000"/>
                </a:lnTo>
                <a:lnTo>
                  <a:pt x="3280118" y="1464449"/>
                </a:lnTo>
                <a:lnTo>
                  <a:pt x="3283801" y="1473200"/>
                </a:lnTo>
                <a:lnTo>
                  <a:pt x="3288804" y="1485900"/>
                </a:lnTo>
                <a:lnTo>
                  <a:pt x="3291332" y="1498600"/>
                </a:lnTo>
                <a:lnTo>
                  <a:pt x="3293910" y="1498600"/>
                </a:lnTo>
                <a:lnTo>
                  <a:pt x="3296564" y="1511300"/>
                </a:lnTo>
                <a:lnTo>
                  <a:pt x="3299015" y="1511300"/>
                </a:lnTo>
                <a:lnTo>
                  <a:pt x="3300882" y="1524000"/>
                </a:lnTo>
                <a:lnTo>
                  <a:pt x="3301835" y="1524000"/>
                </a:lnTo>
                <a:lnTo>
                  <a:pt x="3301835" y="1498600"/>
                </a:lnTo>
                <a:lnTo>
                  <a:pt x="3301415" y="1498600"/>
                </a:lnTo>
                <a:lnTo>
                  <a:pt x="3297072" y="1485900"/>
                </a:lnTo>
                <a:lnTo>
                  <a:pt x="3295688" y="1485900"/>
                </a:lnTo>
                <a:lnTo>
                  <a:pt x="3294329" y="1473200"/>
                </a:lnTo>
                <a:lnTo>
                  <a:pt x="3286937" y="1460500"/>
                </a:lnTo>
                <a:lnTo>
                  <a:pt x="3279406" y="1435100"/>
                </a:lnTo>
                <a:lnTo>
                  <a:pt x="3271824" y="1422400"/>
                </a:lnTo>
                <a:lnTo>
                  <a:pt x="3254146" y="1384300"/>
                </a:lnTo>
                <a:lnTo>
                  <a:pt x="3243897" y="1358900"/>
                </a:lnTo>
                <a:lnTo>
                  <a:pt x="3223323" y="1308100"/>
                </a:lnTo>
                <a:lnTo>
                  <a:pt x="3172333" y="1181100"/>
                </a:lnTo>
                <a:lnTo>
                  <a:pt x="3155302" y="1130300"/>
                </a:lnTo>
                <a:lnTo>
                  <a:pt x="3159582" y="1143000"/>
                </a:lnTo>
                <a:lnTo>
                  <a:pt x="3181007" y="1193800"/>
                </a:lnTo>
                <a:lnTo>
                  <a:pt x="3202622" y="1244600"/>
                </a:lnTo>
                <a:lnTo>
                  <a:pt x="3224314" y="1282700"/>
                </a:lnTo>
                <a:lnTo>
                  <a:pt x="3245942" y="1333500"/>
                </a:lnTo>
                <a:lnTo>
                  <a:pt x="3271621" y="1396720"/>
                </a:lnTo>
                <a:lnTo>
                  <a:pt x="3269018" y="1391958"/>
                </a:lnTo>
                <a:lnTo>
                  <a:pt x="3267176" y="1389507"/>
                </a:lnTo>
                <a:lnTo>
                  <a:pt x="3265043" y="1385925"/>
                </a:lnTo>
                <a:lnTo>
                  <a:pt x="3263582" y="1386801"/>
                </a:lnTo>
                <a:lnTo>
                  <a:pt x="3266605" y="1392936"/>
                </a:lnTo>
                <a:lnTo>
                  <a:pt x="3268294" y="1398435"/>
                </a:lnTo>
                <a:lnTo>
                  <a:pt x="3270491" y="1403692"/>
                </a:lnTo>
                <a:lnTo>
                  <a:pt x="3271596" y="1406321"/>
                </a:lnTo>
                <a:lnTo>
                  <a:pt x="3274149" y="1412811"/>
                </a:lnTo>
                <a:lnTo>
                  <a:pt x="3276358" y="1417548"/>
                </a:lnTo>
                <a:lnTo>
                  <a:pt x="3277882" y="1418336"/>
                </a:lnTo>
                <a:lnTo>
                  <a:pt x="3278416" y="1418272"/>
                </a:lnTo>
                <a:lnTo>
                  <a:pt x="3279483" y="1416088"/>
                </a:lnTo>
                <a:lnTo>
                  <a:pt x="3287217" y="1435100"/>
                </a:lnTo>
                <a:lnTo>
                  <a:pt x="3307880" y="1473200"/>
                </a:lnTo>
                <a:lnTo>
                  <a:pt x="3328670" y="1524000"/>
                </a:lnTo>
                <a:lnTo>
                  <a:pt x="3328670" y="1497584"/>
                </a:lnTo>
                <a:lnTo>
                  <a:pt x="3322751" y="1485900"/>
                </a:lnTo>
                <a:lnTo>
                  <a:pt x="3303308" y="1435100"/>
                </a:lnTo>
                <a:lnTo>
                  <a:pt x="3264281" y="1358900"/>
                </a:lnTo>
                <a:lnTo>
                  <a:pt x="3244850" y="1308100"/>
                </a:lnTo>
                <a:lnTo>
                  <a:pt x="3223298" y="1257300"/>
                </a:lnTo>
                <a:lnTo>
                  <a:pt x="3201708" y="1219200"/>
                </a:lnTo>
                <a:lnTo>
                  <a:pt x="3163811" y="1130300"/>
                </a:lnTo>
                <a:lnTo>
                  <a:pt x="3158388" y="1117600"/>
                </a:lnTo>
                <a:lnTo>
                  <a:pt x="3071545" y="927100"/>
                </a:lnTo>
                <a:lnTo>
                  <a:pt x="3066161" y="914400"/>
                </a:lnTo>
                <a:lnTo>
                  <a:pt x="3058033" y="895223"/>
                </a:lnTo>
                <a:lnTo>
                  <a:pt x="3058033" y="914400"/>
                </a:lnTo>
                <a:lnTo>
                  <a:pt x="3057537" y="914400"/>
                </a:lnTo>
                <a:lnTo>
                  <a:pt x="3042450" y="889000"/>
                </a:lnTo>
                <a:lnTo>
                  <a:pt x="2983992" y="762000"/>
                </a:lnTo>
                <a:lnTo>
                  <a:pt x="2972371" y="749300"/>
                </a:lnTo>
                <a:lnTo>
                  <a:pt x="2949943" y="698500"/>
                </a:lnTo>
                <a:lnTo>
                  <a:pt x="2928937" y="647700"/>
                </a:lnTo>
                <a:lnTo>
                  <a:pt x="2914104" y="609600"/>
                </a:lnTo>
                <a:lnTo>
                  <a:pt x="2909341" y="609600"/>
                </a:lnTo>
                <a:lnTo>
                  <a:pt x="2904655" y="596900"/>
                </a:lnTo>
                <a:lnTo>
                  <a:pt x="2900095" y="584200"/>
                </a:lnTo>
                <a:lnTo>
                  <a:pt x="2897047" y="571500"/>
                </a:lnTo>
                <a:lnTo>
                  <a:pt x="2893110" y="558800"/>
                </a:lnTo>
                <a:lnTo>
                  <a:pt x="2891358" y="546100"/>
                </a:lnTo>
                <a:lnTo>
                  <a:pt x="2894863" y="546100"/>
                </a:lnTo>
                <a:lnTo>
                  <a:pt x="2912719" y="584200"/>
                </a:lnTo>
                <a:lnTo>
                  <a:pt x="2931198" y="635000"/>
                </a:lnTo>
                <a:lnTo>
                  <a:pt x="2950095" y="673100"/>
                </a:lnTo>
                <a:lnTo>
                  <a:pt x="2988322" y="762000"/>
                </a:lnTo>
                <a:lnTo>
                  <a:pt x="3026460" y="838200"/>
                </a:lnTo>
                <a:lnTo>
                  <a:pt x="3045422" y="889000"/>
                </a:lnTo>
                <a:lnTo>
                  <a:pt x="3058033" y="914400"/>
                </a:lnTo>
                <a:lnTo>
                  <a:pt x="3058033" y="895223"/>
                </a:lnTo>
                <a:lnTo>
                  <a:pt x="3050019" y="876300"/>
                </a:lnTo>
                <a:lnTo>
                  <a:pt x="3007283" y="774700"/>
                </a:lnTo>
                <a:lnTo>
                  <a:pt x="2986024" y="723900"/>
                </a:lnTo>
                <a:lnTo>
                  <a:pt x="2964764" y="685800"/>
                </a:lnTo>
                <a:lnTo>
                  <a:pt x="2943390" y="635000"/>
                </a:lnTo>
                <a:lnTo>
                  <a:pt x="2921546" y="584200"/>
                </a:lnTo>
                <a:lnTo>
                  <a:pt x="2898521" y="533400"/>
                </a:lnTo>
                <a:lnTo>
                  <a:pt x="2892323" y="533400"/>
                </a:lnTo>
                <a:lnTo>
                  <a:pt x="2892768" y="520700"/>
                </a:lnTo>
                <a:lnTo>
                  <a:pt x="2893339" y="520700"/>
                </a:lnTo>
                <a:lnTo>
                  <a:pt x="2893847" y="508000"/>
                </a:lnTo>
                <a:lnTo>
                  <a:pt x="2894215" y="495300"/>
                </a:lnTo>
                <a:lnTo>
                  <a:pt x="2894571" y="495300"/>
                </a:lnTo>
                <a:lnTo>
                  <a:pt x="2894876" y="482600"/>
                </a:lnTo>
                <a:lnTo>
                  <a:pt x="2895396" y="469900"/>
                </a:lnTo>
                <a:lnTo>
                  <a:pt x="2972600" y="469900"/>
                </a:lnTo>
                <a:lnTo>
                  <a:pt x="2987306" y="457200"/>
                </a:lnTo>
                <a:lnTo>
                  <a:pt x="3022587" y="419100"/>
                </a:lnTo>
                <a:lnTo>
                  <a:pt x="3046857" y="355600"/>
                </a:lnTo>
                <a:lnTo>
                  <a:pt x="3048939" y="317500"/>
                </a:lnTo>
                <a:lnTo>
                  <a:pt x="3045726" y="279400"/>
                </a:lnTo>
                <a:lnTo>
                  <a:pt x="3044101" y="279400"/>
                </a:lnTo>
                <a:lnTo>
                  <a:pt x="3041866" y="266700"/>
                </a:lnTo>
                <a:lnTo>
                  <a:pt x="3038805" y="254000"/>
                </a:lnTo>
                <a:lnTo>
                  <a:pt x="3034728" y="254000"/>
                </a:lnTo>
                <a:lnTo>
                  <a:pt x="3030067" y="241300"/>
                </a:lnTo>
                <a:lnTo>
                  <a:pt x="3024873" y="241300"/>
                </a:lnTo>
                <a:lnTo>
                  <a:pt x="3019310" y="228600"/>
                </a:lnTo>
                <a:lnTo>
                  <a:pt x="3013557" y="228600"/>
                </a:lnTo>
                <a:lnTo>
                  <a:pt x="3001137" y="215900"/>
                </a:lnTo>
                <a:lnTo>
                  <a:pt x="2987560" y="203200"/>
                </a:lnTo>
                <a:lnTo>
                  <a:pt x="2972828" y="190500"/>
                </a:lnTo>
                <a:lnTo>
                  <a:pt x="2847962" y="190500"/>
                </a:lnTo>
                <a:lnTo>
                  <a:pt x="2811881" y="203200"/>
                </a:lnTo>
                <a:lnTo>
                  <a:pt x="2766834" y="203200"/>
                </a:lnTo>
                <a:lnTo>
                  <a:pt x="2759176" y="215900"/>
                </a:lnTo>
                <a:lnTo>
                  <a:pt x="2744508" y="215900"/>
                </a:lnTo>
                <a:lnTo>
                  <a:pt x="2712529" y="241300"/>
                </a:lnTo>
                <a:lnTo>
                  <a:pt x="2696895" y="254000"/>
                </a:lnTo>
                <a:lnTo>
                  <a:pt x="2681986" y="266700"/>
                </a:lnTo>
                <a:lnTo>
                  <a:pt x="2679687" y="266700"/>
                </a:lnTo>
                <a:lnTo>
                  <a:pt x="2673794" y="279400"/>
                </a:lnTo>
                <a:lnTo>
                  <a:pt x="2668511" y="279400"/>
                </a:lnTo>
                <a:lnTo>
                  <a:pt x="2647975" y="292100"/>
                </a:lnTo>
                <a:lnTo>
                  <a:pt x="2617863" y="317500"/>
                </a:lnTo>
                <a:lnTo>
                  <a:pt x="2581732" y="342900"/>
                </a:lnTo>
                <a:lnTo>
                  <a:pt x="2545054" y="368300"/>
                </a:lnTo>
                <a:lnTo>
                  <a:pt x="2512695" y="393700"/>
                </a:lnTo>
                <a:lnTo>
                  <a:pt x="2478748" y="419100"/>
                </a:lnTo>
                <a:lnTo>
                  <a:pt x="2443137" y="431800"/>
                </a:lnTo>
                <a:lnTo>
                  <a:pt x="2405837" y="444500"/>
                </a:lnTo>
                <a:lnTo>
                  <a:pt x="2301976" y="444500"/>
                </a:lnTo>
                <a:lnTo>
                  <a:pt x="2294712" y="435660"/>
                </a:lnTo>
                <a:lnTo>
                  <a:pt x="2294712" y="457200"/>
                </a:lnTo>
                <a:lnTo>
                  <a:pt x="2263305" y="457200"/>
                </a:lnTo>
                <a:lnTo>
                  <a:pt x="2252357" y="444500"/>
                </a:lnTo>
                <a:lnTo>
                  <a:pt x="2241943" y="444500"/>
                </a:lnTo>
                <a:lnTo>
                  <a:pt x="2232025" y="431800"/>
                </a:lnTo>
                <a:lnTo>
                  <a:pt x="2222589" y="419100"/>
                </a:lnTo>
                <a:lnTo>
                  <a:pt x="2212644" y="419100"/>
                </a:lnTo>
                <a:lnTo>
                  <a:pt x="2202586" y="406400"/>
                </a:lnTo>
                <a:lnTo>
                  <a:pt x="2192286" y="393700"/>
                </a:lnTo>
                <a:lnTo>
                  <a:pt x="2181669" y="393700"/>
                </a:lnTo>
                <a:lnTo>
                  <a:pt x="2170417" y="381000"/>
                </a:lnTo>
                <a:lnTo>
                  <a:pt x="2158898" y="368300"/>
                </a:lnTo>
                <a:lnTo>
                  <a:pt x="2147265" y="368300"/>
                </a:lnTo>
                <a:lnTo>
                  <a:pt x="2135682" y="355600"/>
                </a:lnTo>
                <a:lnTo>
                  <a:pt x="2123821" y="355600"/>
                </a:lnTo>
                <a:lnTo>
                  <a:pt x="2112111" y="342900"/>
                </a:lnTo>
                <a:lnTo>
                  <a:pt x="2101011" y="330200"/>
                </a:lnTo>
                <a:lnTo>
                  <a:pt x="2090991" y="317500"/>
                </a:lnTo>
                <a:lnTo>
                  <a:pt x="2085060" y="317500"/>
                </a:lnTo>
                <a:lnTo>
                  <a:pt x="2078393" y="304800"/>
                </a:lnTo>
                <a:lnTo>
                  <a:pt x="2062759" y="304800"/>
                </a:lnTo>
                <a:lnTo>
                  <a:pt x="2062124" y="292100"/>
                </a:lnTo>
                <a:lnTo>
                  <a:pt x="1804517" y="292100"/>
                </a:lnTo>
                <a:lnTo>
                  <a:pt x="1802930" y="279400"/>
                </a:lnTo>
                <a:lnTo>
                  <a:pt x="2056523" y="279400"/>
                </a:lnTo>
                <a:lnTo>
                  <a:pt x="2068588" y="292100"/>
                </a:lnTo>
                <a:lnTo>
                  <a:pt x="2080425" y="292100"/>
                </a:lnTo>
                <a:lnTo>
                  <a:pt x="2091969" y="304800"/>
                </a:lnTo>
                <a:lnTo>
                  <a:pt x="2103196" y="304800"/>
                </a:lnTo>
                <a:lnTo>
                  <a:pt x="2118195" y="317500"/>
                </a:lnTo>
                <a:lnTo>
                  <a:pt x="2132673" y="330200"/>
                </a:lnTo>
                <a:lnTo>
                  <a:pt x="2146770" y="342900"/>
                </a:lnTo>
                <a:lnTo>
                  <a:pt x="2160625" y="355600"/>
                </a:lnTo>
                <a:lnTo>
                  <a:pt x="2185276" y="381000"/>
                </a:lnTo>
                <a:lnTo>
                  <a:pt x="2210562" y="406400"/>
                </a:lnTo>
                <a:lnTo>
                  <a:pt x="2237181" y="419100"/>
                </a:lnTo>
                <a:lnTo>
                  <a:pt x="2265819" y="444500"/>
                </a:lnTo>
                <a:lnTo>
                  <a:pt x="2284806" y="444500"/>
                </a:lnTo>
                <a:lnTo>
                  <a:pt x="2294712" y="457200"/>
                </a:lnTo>
                <a:lnTo>
                  <a:pt x="2294712" y="435660"/>
                </a:lnTo>
                <a:lnTo>
                  <a:pt x="2291550" y="431800"/>
                </a:lnTo>
                <a:lnTo>
                  <a:pt x="2273668" y="431800"/>
                </a:lnTo>
                <a:lnTo>
                  <a:pt x="2266188" y="419100"/>
                </a:lnTo>
                <a:lnTo>
                  <a:pt x="2251722" y="419100"/>
                </a:lnTo>
                <a:lnTo>
                  <a:pt x="2225040" y="393700"/>
                </a:lnTo>
                <a:lnTo>
                  <a:pt x="2199932" y="368300"/>
                </a:lnTo>
                <a:lnTo>
                  <a:pt x="2175573" y="355600"/>
                </a:lnTo>
                <a:lnTo>
                  <a:pt x="2136140" y="317500"/>
                </a:lnTo>
                <a:lnTo>
                  <a:pt x="2103793" y="292100"/>
                </a:lnTo>
                <a:lnTo>
                  <a:pt x="2086368" y="279400"/>
                </a:lnTo>
                <a:lnTo>
                  <a:pt x="2083358" y="279400"/>
                </a:lnTo>
                <a:lnTo>
                  <a:pt x="2080158" y="266700"/>
                </a:lnTo>
                <a:lnTo>
                  <a:pt x="2034489" y="266700"/>
                </a:lnTo>
                <a:lnTo>
                  <a:pt x="2018042" y="254000"/>
                </a:lnTo>
                <a:lnTo>
                  <a:pt x="1985022" y="254000"/>
                </a:lnTo>
                <a:lnTo>
                  <a:pt x="1967941" y="266700"/>
                </a:lnTo>
                <a:lnTo>
                  <a:pt x="1798929" y="266700"/>
                </a:lnTo>
                <a:lnTo>
                  <a:pt x="1798713" y="254000"/>
                </a:lnTo>
                <a:lnTo>
                  <a:pt x="1797278" y="241300"/>
                </a:lnTo>
                <a:lnTo>
                  <a:pt x="1794357" y="241300"/>
                </a:lnTo>
                <a:lnTo>
                  <a:pt x="1786737" y="228600"/>
                </a:lnTo>
                <a:lnTo>
                  <a:pt x="1776704" y="228600"/>
                </a:lnTo>
                <a:lnTo>
                  <a:pt x="1768792" y="219392"/>
                </a:lnTo>
                <a:lnTo>
                  <a:pt x="1768792" y="279400"/>
                </a:lnTo>
                <a:lnTo>
                  <a:pt x="1768640" y="279400"/>
                </a:lnTo>
                <a:lnTo>
                  <a:pt x="1768170" y="292100"/>
                </a:lnTo>
                <a:lnTo>
                  <a:pt x="1767992" y="292100"/>
                </a:lnTo>
                <a:lnTo>
                  <a:pt x="1768170" y="304800"/>
                </a:lnTo>
                <a:lnTo>
                  <a:pt x="1768005" y="317500"/>
                </a:lnTo>
                <a:lnTo>
                  <a:pt x="1762950" y="330200"/>
                </a:lnTo>
                <a:lnTo>
                  <a:pt x="1758391" y="355600"/>
                </a:lnTo>
                <a:lnTo>
                  <a:pt x="1754035" y="368300"/>
                </a:lnTo>
                <a:lnTo>
                  <a:pt x="1749552" y="393700"/>
                </a:lnTo>
                <a:lnTo>
                  <a:pt x="1747786" y="393700"/>
                </a:lnTo>
                <a:lnTo>
                  <a:pt x="1746504" y="406400"/>
                </a:lnTo>
                <a:lnTo>
                  <a:pt x="1740573" y="406400"/>
                </a:lnTo>
                <a:lnTo>
                  <a:pt x="1740573" y="431800"/>
                </a:lnTo>
                <a:lnTo>
                  <a:pt x="1700441" y="431800"/>
                </a:lnTo>
                <a:lnTo>
                  <a:pt x="1705521" y="419100"/>
                </a:lnTo>
                <a:lnTo>
                  <a:pt x="1739036" y="419100"/>
                </a:lnTo>
                <a:lnTo>
                  <a:pt x="1740573" y="431800"/>
                </a:lnTo>
                <a:lnTo>
                  <a:pt x="1740573" y="406400"/>
                </a:lnTo>
                <a:lnTo>
                  <a:pt x="1730781" y="406400"/>
                </a:lnTo>
                <a:lnTo>
                  <a:pt x="1734566" y="393700"/>
                </a:lnTo>
                <a:lnTo>
                  <a:pt x="1736813" y="381000"/>
                </a:lnTo>
                <a:lnTo>
                  <a:pt x="1737855" y="368300"/>
                </a:lnTo>
                <a:lnTo>
                  <a:pt x="1737969" y="355600"/>
                </a:lnTo>
                <a:lnTo>
                  <a:pt x="1737766" y="355600"/>
                </a:lnTo>
                <a:lnTo>
                  <a:pt x="1737372" y="342900"/>
                </a:lnTo>
                <a:lnTo>
                  <a:pt x="1736801" y="330200"/>
                </a:lnTo>
                <a:lnTo>
                  <a:pt x="1736026" y="330200"/>
                </a:lnTo>
                <a:lnTo>
                  <a:pt x="1734756" y="317500"/>
                </a:lnTo>
                <a:lnTo>
                  <a:pt x="1732978" y="317500"/>
                </a:lnTo>
                <a:lnTo>
                  <a:pt x="1730997" y="304800"/>
                </a:lnTo>
                <a:lnTo>
                  <a:pt x="1729105" y="304800"/>
                </a:lnTo>
                <a:lnTo>
                  <a:pt x="1727974" y="292100"/>
                </a:lnTo>
                <a:lnTo>
                  <a:pt x="1720964" y="292100"/>
                </a:lnTo>
                <a:lnTo>
                  <a:pt x="1723072" y="304800"/>
                </a:lnTo>
                <a:lnTo>
                  <a:pt x="1722856" y="317500"/>
                </a:lnTo>
                <a:lnTo>
                  <a:pt x="1719491" y="317500"/>
                </a:lnTo>
                <a:lnTo>
                  <a:pt x="1718322" y="304800"/>
                </a:lnTo>
                <a:lnTo>
                  <a:pt x="1716112" y="304800"/>
                </a:lnTo>
                <a:lnTo>
                  <a:pt x="1713090" y="292100"/>
                </a:lnTo>
                <a:lnTo>
                  <a:pt x="1672755" y="292100"/>
                </a:lnTo>
                <a:lnTo>
                  <a:pt x="1672755" y="431800"/>
                </a:lnTo>
                <a:lnTo>
                  <a:pt x="1662633" y="431800"/>
                </a:lnTo>
                <a:lnTo>
                  <a:pt x="1662633" y="444500"/>
                </a:lnTo>
                <a:lnTo>
                  <a:pt x="1653730" y="444500"/>
                </a:lnTo>
                <a:lnTo>
                  <a:pt x="1653654" y="431800"/>
                </a:lnTo>
                <a:lnTo>
                  <a:pt x="1662633" y="444500"/>
                </a:lnTo>
                <a:lnTo>
                  <a:pt x="1662633" y="431800"/>
                </a:lnTo>
                <a:lnTo>
                  <a:pt x="1656524" y="431800"/>
                </a:lnTo>
                <a:lnTo>
                  <a:pt x="1654505" y="419100"/>
                </a:lnTo>
                <a:lnTo>
                  <a:pt x="1661007" y="419100"/>
                </a:lnTo>
                <a:lnTo>
                  <a:pt x="1672755" y="431800"/>
                </a:lnTo>
                <a:lnTo>
                  <a:pt x="1672755" y="292100"/>
                </a:lnTo>
                <a:lnTo>
                  <a:pt x="1663458" y="292100"/>
                </a:lnTo>
                <a:lnTo>
                  <a:pt x="1663458" y="406400"/>
                </a:lnTo>
                <a:lnTo>
                  <a:pt x="1662811" y="406400"/>
                </a:lnTo>
                <a:lnTo>
                  <a:pt x="1660220" y="393700"/>
                </a:lnTo>
                <a:lnTo>
                  <a:pt x="1657057" y="381000"/>
                </a:lnTo>
                <a:lnTo>
                  <a:pt x="1653260" y="368300"/>
                </a:lnTo>
                <a:lnTo>
                  <a:pt x="1648764" y="355600"/>
                </a:lnTo>
                <a:lnTo>
                  <a:pt x="1645526" y="355600"/>
                </a:lnTo>
                <a:lnTo>
                  <a:pt x="1642173" y="342900"/>
                </a:lnTo>
                <a:lnTo>
                  <a:pt x="1647177" y="342900"/>
                </a:lnTo>
                <a:lnTo>
                  <a:pt x="1651660" y="355600"/>
                </a:lnTo>
                <a:lnTo>
                  <a:pt x="1655508" y="368300"/>
                </a:lnTo>
                <a:lnTo>
                  <a:pt x="1658696" y="381000"/>
                </a:lnTo>
                <a:lnTo>
                  <a:pt x="1660525" y="381000"/>
                </a:lnTo>
                <a:lnTo>
                  <a:pt x="1661223" y="393700"/>
                </a:lnTo>
                <a:lnTo>
                  <a:pt x="1661807" y="393700"/>
                </a:lnTo>
                <a:lnTo>
                  <a:pt x="1663458" y="406400"/>
                </a:lnTo>
                <a:lnTo>
                  <a:pt x="1663458" y="292100"/>
                </a:lnTo>
                <a:lnTo>
                  <a:pt x="1663331" y="292100"/>
                </a:lnTo>
                <a:lnTo>
                  <a:pt x="1652397" y="279400"/>
                </a:lnTo>
                <a:lnTo>
                  <a:pt x="1646529" y="292100"/>
                </a:lnTo>
                <a:lnTo>
                  <a:pt x="1647050" y="292100"/>
                </a:lnTo>
                <a:lnTo>
                  <a:pt x="1649895" y="304800"/>
                </a:lnTo>
                <a:lnTo>
                  <a:pt x="1651914" y="304800"/>
                </a:lnTo>
                <a:lnTo>
                  <a:pt x="1653374" y="317500"/>
                </a:lnTo>
                <a:lnTo>
                  <a:pt x="1654492" y="330200"/>
                </a:lnTo>
                <a:lnTo>
                  <a:pt x="1655432" y="330200"/>
                </a:lnTo>
                <a:lnTo>
                  <a:pt x="1656092" y="342900"/>
                </a:lnTo>
                <a:lnTo>
                  <a:pt x="1655445" y="342900"/>
                </a:lnTo>
                <a:lnTo>
                  <a:pt x="1650212" y="330200"/>
                </a:lnTo>
                <a:lnTo>
                  <a:pt x="1644713" y="330200"/>
                </a:lnTo>
                <a:lnTo>
                  <a:pt x="1639150" y="317500"/>
                </a:lnTo>
                <a:lnTo>
                  <a:pt x="1633753" y="304800"/>
                </a:lnTo>
                <a:lnTo>
                  <a:pt x="1630184" y="304800"/>
                </a:lnTo>
                <a:lnTo>
                  <a:pt x="1626933" y="292100"/>
                </a:lnTo>
                <a:lnTo>
                  <a:pt x="1619224" y="279400"/>
                </a:lnTo>
                <a:lnTo>
                  <a:pt x="1615236" y="279400"/>
                </a:lnTo>
                <a:lnTo>
                  <a:pt x="1615630" y="266700"/>
                </a:lnTo>
                <a:lnTo>
                  <a:pt x="1612163" y="266700"/>
                </a:lnTo>
                <a:lnTo>
                  <a:pt x="1611058" y="279400"/>
                </a:lnTo>
                <a:lnTo>
                  <a:pt x="1609039" y="279400"/>
                </a:lnTo>
                <a:lnTo>
                  <a:pt x="1607870" y="266700"/>
                </a:lnTo>
                <a:lnTo>
                  <a:pt x="1609864" y="266700"/>
                </a:lnTo>
                <a:lnTo>
                  <a:pt x="1614512" y="254000"/>
                </a:lnTo>
                <a:lnTo>
                  <a:pt x="1621777" y="241300"/>
                </a:lnTo>
                <a:lnTo>
                  <a:pt x="1630514" y="241300"/>
                </a:lnTo>
                <a:lnTo>
                  <a:pt x="1639570" y="228600"/>
                </a:lnTo>
                <a:lnTo>
                  <a:pt x="1646135" y="228600"/>
                </a:lnTo>
                <a:lnTo>
                  <a:pt x="1652155" y="241300"/>
                </a:lnTo>
                <a:lnTo>
                  <a:pt x="1742541" y="241300"/>
                </a:lnTo>
                <a:lnTo>
                  <a:pt x="1747202" y="228600"/>
                </a:lnTo>
                <a:lnTo>
                  <a:pt x="1755584" y="228600"/>
                </a:lnTo>
                <a:lnTo>
                  <a:pt x="1762429" y="241300"/>
                </a:lnTo>
                <a:lnTo>
                  <a:pt x="1766544" y="241300"/>
                </a:lnTo>
                <a:lnTo>
                  <a:pt x="1759648" y="254000"/>
                </a:lnTo>
                <a:lnTo>
                  <a:pt x="1715541" y="254000"/>
                </a:lnTo>
                <a:lnTo>
                  <a:pt x="1709293" y="266700"/>
                </a:lnTo>
                <a:lnTo>
                  <a:pt x="1768043" y="266700"/>
                </a:lnTo>
                <a:lnTo>
                  <a:pt x="1768792" y="279400"/>
                </a:lnTo>
                <a:lnTo>
                  <a:pt x="1768792" y="219392"/>
                </a:lnTo>
                <a:lnTo>
                  <a:pt x="1765795" y="215900"/>
                </a:lnTo>
                <a:lnTo>
                  <a:pt x="1760321" y="215900"/>
                </a:lnTo>
                <a:lnTo>
                  <a:pt x="1761477" y="203200"/>
                </a:lnTo>
                <a:lnTo>
                  <a:pt x="1766265" y="203200"/>
                </a:lnTo>
                <a:lnTo>
                  <a:pt x="1766633" y="190500"/>
                </a:lnTo>
                <a:lnTo>
                  <a:pt x="1766354" y="190500"/>
                </a:lnTo>
                <a:lnTo>
                  <a:pt x="1765706" y="177800"/>
                </a:lnTo>
                <a:lnTo>
                  <a:pt x="1764728" y="165100"/>
                </a:lnTo>
                <a:lnTo>
                  <a:pt x="1762899" y="165100"/>
                </a:lnTo>
                <a:lnTo>
                  <a:pt x="1757248" y="152400"/>
                </a:lnTo>
                <a:lnTo>
                  <a:pt x="1756041" y="146608"/>
                </a:lnTo>
                <a:lnTo>
                  <a:pt x="1756041" y="190500"/>
                </a:lnTo>
                <a:lnTo>
                  <a:pt x="1755267" y="203200"/>
                </a:lnTo>
                <a:lnTo>
                  <a:pt x="1740560" y="203200"/>
                </a:lnTo>
                <a:lnTo>
                  <a:pt x="1746605" y="190500"/>
                </a:lnTo>
                <a:lnTo>
                  <a:pt x="1746161" y="177800"/>
                </a:lnTo>
                <a:lnTo>
                  <a:pt x="1745424" y="177800"/>
                </a:lnTo>
                <a:lnTo>
                  <a:pt x="1743570" y="165100"/>
                </a:lnTo>
                <a:lnTo>
                  <a:pt x="1742998" y="152400"/>
                </a:lnTo>
                <a:lnTo>
                  <a:pt x="1742249" y="152400"/>
                </a:lnTo>
                <a:lnTo>
                  <a:pt x="1741335" y="139700"/>
                </a:lnTo>
                <a:lnTo>
                  <a:pt x="1745259" y="152400"/>
                </a:lnTo>
                <a:lnTo>
                  <a:pt x="1747075" y="165100"/>
                </a:lnTo>
                <a:lnTo>
                  <a:pt x="1751698" y="165100"/>
                </a:lnTo>
                <a:lnTo>
                  <a:pt x="1753755" y="177800"/>
                </a:lnTo>
                <a:lnTo>
                  <a:pt x="1755533" y="177800"/>
                </a:lnTo>
                <a:lnTo>
                  <a:pt x="1755813" y="190500"/>
                </a:lnTo>
                <a:lnTo>
                  <a:pt x="1756041" y="190500"/>
                </a:lnTo>
                <a:lnTo>
                  <a:pt x="1756041" y="146608"/>
                </a:lnTo>
                <a:lnTo>
                  <a:pt x="1754606" y="139700"/>
                </a:lnTo>
                <a:lnTo>
                  <a:pt x="1751939" y="139700"/>
                </a:lnTo>
                <a:lnTo>
                  <a:pt x="1749221" y="127000"/>
                </a:lnTo>
                <a:lnTo>
                  <a:pt x="1746377" y="127000"/>
                </a:lnTo>
                <a:lnTo>
                  <a:pt x="1743392" y="114300"/>
                </a:lnTo>
                <a:lnTo>
                  <a:pt x="1740382" y="114300"/>
                </a:lnTo>
                <a:lnTo>
                  <a:pt x="1737474" y="101600"/>
                </a:lnTo>
                <a:lnTo>
                  <a:pt x="1743951" y="101600"/>
                </a:lnTo>
                <a:lnTo>
                  <a:pt x="1746034" y="88900"/>
                </a:lnTo>
                <a:lnTo>
                  <a:pt x="1753946" y="76200"/>
                </a:lnTo>
                <a:lnTo>
                  <a:pt x="1758391" y="63500"/>
                </a:lnTo>
                <a:lnTo>
                  <a:pt x="1758886" y="50800"/>
                </a:lnTo>
                <a:lnTo>
                  <a:pt x="1754911" y="38100"/>
                </a:lnTo>
                <a:lnTo>
                  <a:pt x="1748904" y="25400"/>
                </a:lnTo>
                <a:lnTo>
                  <a:pt x="1745996" y="20853"/>
                </a:lnTo>
                <a:lnTo>
                  <a:pt x="1745996" y="50800"/>
                </a:lnTo>
                <a:lnTo>
                  <a:pt x="1743316" y="50800"/>
                </a:lnTo>
                <a:lnTo>
                  <a:pt x="1741652" y="63500"/>
                </a:lnTo>
                <a:lnTo>
                  <a:pt x="1734654" y="63500"/>
                </a:lnTo>
                <a:lnTo>
                  <a:pt x="1734654" y="152400"/>
                </a:lnTo>
                <a:lnTo>
                  <a:pt x="1734324" y="152400"/>
                </a:lnTo>
                <a:lnTo>
                  <a:pt x="1734324" y="215900"/>
                </a:lnTo>
                <a:lnTo>
                  <a:pt x="1726539" y="228600"/>
                </a:lnTo>
                <a:lnTo>
                  <a:pt x="1699615" y="228600"/>
                </a:lnTo>
                <a:lnTo>
                  <a:pt x="1693265" y="215900"/>
                </a:lnTo>
                <a:lnTo>
                  <a:pt x="1734324" y="215900"/>
                </a:lnTo>
                <a:lnTo>
                  <a:pt x="1734324" y="152400"/>
                </a:lnTo>
                <a:lnTo>
                  <a:pt x="1733918" y="152400"/>
                </a:lnTo>
                <a:lnTo>
                  <a:pt x="1733156" y="165100"/>
                </a:lnTo>
                <a:lnTo>
                  <a:pt x="1732559" y="177800"/>
                </a:lnTo>
                <a:lnTo>
                  <a:pt x="1715528" y="177800"/>
                </a:lnTo>
                <a:lnTo>
                  <a:pt x="1712201" y="165100"/>
                </a:lnTo>
                <a:lnTo>
                  <a:pt x="1709635" y="165100"/>
                </a:lnTo>
                <a:lnTo>
                  <a:pt x="1704822" y="152400"/>
                </a:lnTo>
                <a:lnTo>
                  <a:pt x="1703070" y="152400"/>
                </a:lnTo>
                <a:lnTo>
                  <a:pt x="1701406" y="139700"/>
                </a:lnTo>
                <a:lnTo>
                  <a:pt x="1693303" y="139700"/>
                </a:lnTo>
                <a:lnTo>
                  <a:pt x="1692617" y="152400"/>
                </a:lnTo>
                <a:lnTo>
                  <a:pt x="1689569" y="152400"/>
                </a:lnTo>
                <a:lnTo>
                  <a:pt x="1688668" y="165100"/>
                </a:lnTo>
                <a:lnTo>
                  <a:pt x="1683283" y="165100"/>
                </a:lnTo>
                <a:lnTo>
                  <a:pt x="1680210" y="152400"/>
                </a:lnTo>
                <a:lnTo>
                  <a:pt x="1678990" y="152400"/>
                </a:lnTo>
                <a:lnTo>
                  <a:pt x="1677898" y="139700"/>
                </a:lnTo>
                <a:lnTo>
                  <a:pt x="1677174" y="139700"/>
                </a:lnTo>
                <a:lnTo>
                  <a:pt x="1676857" y="127000"/>
                </a:lnTo>
                <a:lnTo>
                  <a:pt x="1675701" y="114300"/>
                </a:lnTo>
                <a:lnTo>
                  <a:pt x="1723174" y="114300"/>
                </a:lnTo>
                <a:lnTo>
                  <a:pt x="1728165" y="127000"/>
                </a:lnTo>
                <a:lnTo>
                  <a:pt x="1726730" y="127000"/>
                </a:lnTo>
                <a:lnTo>
                  <a:pt x="1730298" y="139700"/>
                </a:lnTo>
                <a:lnTo>
                  <a:pt x="1732889" y="139700"/>
                </a:lnTo>
                <a:lnTo>
                  <a:pt x="1734654" y="152400"/>
                </a:lnTo>
                <a:lnTo>
                  <a:pt x="1734654" y="63500"/>
                </a:lnTo>
                <a:lnTo>
                  <a:pt x="1711706" y="63500"/>
                </a:lnTo>
                <a:lnTo>
                  <a:pt x="1703870" y="50800"/>
                </a:lnTo>
                <a:lnTo>
                  <a:pt x="1700250" y="63500"/>
                </a:lnTo>
                <a:lnTo>
                  <a:pt x="1707565" y="63500"/>
                </a:lnTo>
                <a:lnTo>
                  <a:pt x="1713534" y="76200"/>
                </a:lnTo>
                <a:lnTo>
                  <a:pt x="1700936" y="76200"/>
                </a:lnTo>
                <a:lnTo>
                  <a:pt x="1691233" y="63500"/>
                </a:lnTo>
                <a:lnTo>
                  <a:pt x="1685950" y="63500"/>
                </a:lnTo>
                <a:lnTo>
                  <a:pt x="1681683" y="50800"/>
                </a:lnTo>
                <a:lnTo>
                  <a:pt x="1678393" y="63500"/>
                </a:lnTo>
                <a:lnTo>
                  <a:pt x="1682216" y="63500"/>
                </a:lnTo>
                <a:lnTo>
                  <a:pt x="1685074" y="76200"/>
                </a:lnTo>
                <a:lnTo>
                  <a:pt x="1696402" y="88900"/>
                </a:lnTo>
                <a:lnTo>
                  <a:pt x="1687512" y="88900"/>
                </a:lnTo>
                <a:lnTo>
                  <a:pt x="1681988" y="76200"/>
                </a:lnTo>
                <a:lnTo>
                  <a:pt x="1677631" y="76200"/>
                </a:lnTo>
                <a:lnTo>
                  <a:pt x="1674850" y="63500"/>
                </a:lnTo>
                <a:lnTo>
                  <a:pt x="1673847" y="63500"/>
                </a:lnTo>
                <a:lnTo>
                  <a:pt x="1675155" y="50800"/>
                </a:lnTo>
                <a:lnTo>
                  <a:pt x="1678114" y="38100"/>
                </a:lnTo>
                <a:lnTo>
                  <a:pt x="1682089" y="38100"/>
                </a:lnTo>
                <a:lnTo>
                  <a:pt x="1684616" y="25400"/>
                </a:lnTo>
                <a:lnTo>
                  <a:pt x="1675396" y="25400"/>
                </a:lnTo>
                <a:lnTo>
                  <a:pt x="1669465" y="38100"/>
                </a:lnTo>
                <a:lnTo>
                  <a:pt x="1664804" y="50800"/>
                </a:lnTo>
                <a:lnTo>
                  <a:pt x="1662430" y="63500"/>
                </a:lnTo>
                <a:lnTo>
                  <a:pt x="1663331" y="76200"/>
                </a:lnTo>
                <a:lnTo>
                  <a:pt x="1666875" y="76200"/>
                </a:lnTo>
                <a:lnTo>
                  <a:pt x="1672539" y="88900"/>
                </a:lnTo>
                <a:lnTo>
                  <a:pt x="1679841" y="88900"/>
                </a:lnTo>
                <a:lnTo>
                  <a:pt x="1688312" y="101600"/>
                </a:lnTo>
                <a:lnTo>
                  <a:pt x="1675155" y="101600"/>
                </a:lnTo>
                <a:lnTo>
                  <a:pt x="1668830" y="89331"/>
                </a:lnTo>
                <a:lnTo>
                  <a:pt x="1668830" y="114300"/>
                </a:lnTo>
                <a:lnTo>
                  <a:pt x="1667129" y="127000"/>
                </a:lnTo>
                <a:lnTo>
                  <a:pt x="1666887" y="127000"/>
                </a:lnTo>
                <a:lnTo>
                  <a:pt x="1664398" y="139700"/>
                </a:lnTo>
                <a:lnTo>
                  <a:pt x="1661401" y="152400"/>
                </a:lnTo>
                <a:lnTo>
                  <a:pt x="1657007" y="165100"/>
                </a:lnTo>
                <a:lnTo>
                  <a:pt x="1655826" y="177800"/>
                </a:lnTo>
                <a:lnTo>
                  <a:pt x="1655800" y="190500"/>
                </a:lnTo>
                <a:lnTo>
                  <a:pt x="1655572" y="190500"/>
                </a:lnTo>
                <a:lnTo>
                  <a:pt x="1664525" y="203200"/>
                </a:lnTo>
                <a:lnTo>
                  <a:pt x="1649717" y="203200"/>
                </a:lnTo>
                <a:lnTo>
                  <a:pt x="1649387" y="190500"/>
                </a:lnTo>
                <a:lnTo>
                  <a:pt x="1649958" y="190500"/>
                </a:lnTo>
                <a:lnTo>
                  <a:pt x="1651254" y="177800"/>
                </a:lnTo>
                <a:lnTo>
                  <a:pt x="1654403" y="165100"/>
                </a:lnTo>
                <a:lnTo>
                  <a:pt x="1656295" y="165100"/>
                </a:lnTo>
                <a:lnTo>
                  <a:pt x="1659267" y="152400"/>
                </a:lnTo>
                <a:lnTo>
                  <a:pt x="1661439" y="139700"/>
                </a:lnTo>
                <a:lnTo>
                  <a:pt x="1663217" y="139700"/>
                </a:lnTo>
                <a:lnTo>
                  <a:pt x="1664576" y="127000"/>
                </a:lnTo>
                <a:lnTo>
                  <a:pt x="1665719" y="127000"/>
                </a:lnTo>
                <a:lnTo>
                  <a:pt x="1666722" y="114300"/>
                </a:lnTo>
                <a:lnTo>
                  <a:pt x="1668830" y="114300"/>
                </a:lnTo>
                <a:lnTo>
                  <a:pt x="1668830" y="89331"/>
                </a:lnTo>
                <a:lnTo>
                  <a:pt x="1668614" y="88900"/>
                </a:lnTo>
                <a:lnTo>
                  <a:pt x="1662493" y="88900"/>
                </a:lnTo>
                <a:lnTo>
                  <a:pt x="1660321" y="76200"/>
                </a:lnTo>
                <a:lnTo>
                  <a:pt x="1658124" y="76200"/>
                </a:lnTo>
                <a:lnTo>
                  <a:pt x="1657794" y="63500"/>
                </a:lnTo>
                <a:lnTo>
                  <a:pt x="1659940" y="50800"/>
                </a:lnTo>
                <a:lnTo>
                  <a:pt x="1663903" y="38100"/>
                </a:lnTo>
                <a:lnTo>
                  <a:pt x="1669021" y="38100"/>
                </a:lnTo>
                <a:lnTo>
                  <a:pt x="1672767" y="25400"/>
                </a:lnTo>
                <a:lnTo>
                  <a:pt x="1677022" y="12700"/>
                </a:lnTo>
                <a:lnTo>
                  <a:pt x="1717040" y="12700"/>
                </a:lnTo>
                <a:lnTo>
                  <a:pt x="1725891" y="25400"/>
                </a:lnTo>
                <a:lnTo>
                  <a:pt x="1733511" y="25400"/>
                </a:lnTo>
                <a:lnTo>
                  <a:pt x="1739785" y="38100"/>
                </a:lnTo>
                <a:lnTo>
                  <a:pt x="1743748" y="38100"/>
                </a:lnTo>
                <a:lnTo>
                  <a:pt x="1745996" y="50800"/>
                </a:lnTo>
                <a:lnTo>
                  <a:pt x="1745996" y="20853"/>
                </a:lnTo>
                <a:lnTo>
                  <a:pt x="1740789" y="12700"/>
                </a:lnTo>
                <a:lnTo>
                  <a:pt x="1730971" y="12700"/>
                </a:lnTo>
                <a:lnTo>
                  <a:pt x="1719834" y="0"/>
                </a:lnTo>
                <a:lnTo>
                  <a:pt x="1678051" y="0"/>
                </a:lnTo>
                <a:lnTo>
                  <a:pt x="1675841" y="12700"/>
                </a:lnTo>
                <a:lnTo>
                  <a:pt x="1660740" y="12700"/>
                </a:lnTo>
                <a:lnTo>
                  <a:pt x="1652409" y="25400"/>
                </a:lnTo>
                <a:lnTo>
                  <a:pt x="1646783" y="38100"/>
                </a:lnTo>
                <a:lnTo>
                  <a:pt x="1643964" y="50800"/>
                </a:lnTo>
                <a:lnTo>
                  <a:pt x="1643646" y="50800"/>
                </a:lnTo>
                <a:lnTo>
                  <a:pt x="1643634" y="63500"/>
                </a:lnTo>
                <a:lnTo>
                  <a:pt x="1644167" y="63500"/>
                </a:lnTo>
                <a:lnTo>
                  <a:pt x="1645780" y="76200"/>
                </a:lnTo>
                <a:lnTo>
                  <a:pt x="1648663" y="88900"/>
                </a:lnTo>
                <a:lnTo>
                  <a:pt x="1652778" y="88900"/>
                </a:lnTo>
                <a:lnTo>
                  <a:pt x="1658035" y="101600"/>
                </a:lnTo>
                <a:lnTo>
                  <a:pt x="1656969" y="101600"/>
                </a:lnTo>
                <a:lnTo>
                  <a:pt x="1651673" y="114300"/>
                </a:lnTo>
                <a:lnTo>
                  <a:pt x="1647215" y="127000"/>
                </a:lnTo>
                <a:lnTo>
                  <a:pt x="1643329" y="139700"/>
                </a:lnTo>
                <a:lnTo>
                  <a:pt x="1640090" y="152400"/>
                </a:lnTo>
                <a:lnTo>
                  <a:pt x="1638769" y="152400"/>
                </a:lnTo>
                <a:lnTo>
                  <a:pt x="1637576" y="165100"/>
                </a:lnTo>
                <a:lnTo>
                  <a:pt x="1636496" y="177800"/>
                </a:lnTo>
                <a:lnTo>
                  <a:pt x="1634985" y="177800"/>
                </a:lnTo>
                <a:lnTo>
                  <a:pt x="1633956" y="190500"/>
                </a:lnTo>
                <a:lnTo>
                  <a:pt x="1633270" y="190500"/>
                </a:lnTo>
                <a:lnTo>
                  <a:pt x="1632978" y="203200"/>
                </a:lnTo>
                <a:lnTo>
                  <a:pt x="1633143" y="203200"/>
                </a:lnTo>
                <a:lnTo>
                  <a:pt x="1633270" y="215900"/>
                </a:lnTo>
                <a:lnTo>
                  <a:pt x="1633067" y="215900"/>
                </a:lnTo>
                <a:lnTo>
                  <a:pt x="1626438" y="228600"/>
                </a:lnTo>
                <a:lnTo>
                  <a:pt x="1614792" y="228600"/>
                </a:lnTo>
                <a:lnTo>
                  <a:pt x="1610067" y="241300"/>
                </a:lnTo>
                <a:lnTo>
                  <a:pt x="1606956" y="241300"/>
                </a:lnTo>
                <a:lnTo>
                  <a:pt x="1604175" y="254000"/>
                </a:lnTo>
                <a:lnTo>
                  <a:pt x="1601889" y="254000"/>
                </a:lnTo>
                <a:lnTo>
                  <a:pt x="1600339" y="263880"/>
                </a:lnTo>
                <a:lnTo>
                  <a:pt x="1600339" y="292100"/>
                </a:lnTo>
                <a:lnTo>
                  <a:pt x="1347889" y="292100"/>
                </a:lnTo>
                <a:lnTo>
                  <a:pt x="1347266" y="304800"/>
                </a:lnTo>
                <a:lnTo>
                  <a:pt x="1331633" y="304800"/>
                </a:lnTo>
                <a:lnTo>
                  <a:pt x="1324965" y="317500"/>
                </a:lnTo>
                <a:lnTo>
                  <a:pt x="1319034" y="317500"/>
                </a:lnTo>
                <a:lnTo>
                  <a:pt x="1309014" y="330200"/>
                </a:lnTo>
                <a:lnTo>
                  <a:pt x="1297914" y="342900"/>
                </a:lnTo>
                <a:lnTo>
                  <a:pt x="1286205" y="355600"/>
                </a:lnTo>
                <a:lnTo>
                  <a:pt x="1274343" y="355600"/>
                </a:lnTo>
                <a:lnTo>
                  <a:pt x="1262761" y="368300"/>
                </a:lnTo>
                <a:lnTo>
                  <a:pt x="1251127" y="368300"/>
                </a:lnTo>
                <a:lnTo>
                  <a:pt x="1239608" y="381000"/>
                </a:lnTo>
                <a:lnTo>
                  <a:pt x="1228356" y="393700"/>
                </a:lnTo>
                <a:lnTo>
                  <a:pt x="1217726" y="393700"/>
                </a:lnTo>
                <a:lnTo>
                  <a:pt x="1207439" y="406400"/>
                </a:lnTo>
                <a:lnTo>
                  <a:pt x="1197381" y="419100"/>
                </a:lnTo>
                <a:lnTo>
                  <a:pt x="1187437" y="419100"/>
                </a:lnTo>
                <a:lnTo>
                  <a:pt x="1178001" y="431800"/>
                </a:lnTo>
                <a:lnTo>
                  <a:pt x="1168082" y="444500"/>
                </a:lnTo>
                <a:lnTo>
                  <a:pt x="1157655" y="444500"/>
                </a:lnTo>
                <a:lnTo>
                  <a:pt x="1146708" y="457200"/>
                </a:lnTo>
                <a:lnTo>
                  <a:pt x="1115314" y="457200"/>
                </a:lnTo>
                <a:lnTo>
                  <a:pt x="1125220" y="444500"/>
                </a:lnTo>
                <a:lnTo>
                  <a:pt x="1144193" y="444500"/>
                </a:lnTo>
                <a:lnTo>
                  <a:pt x="1172832" y="419100"/>
                </a:lnTo>
                <a:lnTo>
                  <a:pt x="1199451" y="406400"/>
                </a:lnTo>
                <a:lnTo>
                  <a:pt x="1224749" y="381000"/>
                </a:lnTo>
                <a:lnTo>
                  <a:pt x="1249400" y="355600"/>
                </a:lnTo>
                <a:lnTo>
                  <a:pt x="1263256" y="342900"/>
                </a:lnTo>
                <a:lnTo>
                  <a:pt x="1277353" y="330200"/>
                </a:lnTo>
                <a:lnTo>
                  <a:pt x="1291831" y="317500"/>
                </a:lnTo>
                <a:lnTo>
                  <a:pt x="1306830" y="304800"/>
                </a:lnTo>
                <a:lnTo>
                  <a:pt x="1318056" y="304800"/>
                </a:lnTo>
                <a:lnTo>
                  <a:pt x="1329601" y="292100"/>
                </a:lnTo>
                <a:lnTo>
                  <a:pt x="1341424" y="292100"/>
                </a:lnTo>
                <a:lnTo>
                  <a:pt x="1353489" y="279400"/>
                </a:lnTo>
                <a:lnTo>
                  <a:pt x="1599946" y="279400"/>
                </a:lnTo>
                <a:lnTo>
                  <a:pt x="1600339" y="292100"/>
                </a:lnTo>
                <a:lnTo>
                  <a:pt x="1600339" y="263880"/>
                </a:lnTo>
                <a:lnTo>
                  <a:pt x="1599895" y="266700"/>
                </a:lnTo>
                <a:lnTo>
                  <a:pt x="1434744" y="266700"/>
                </a:lnTo>
                <a:lnTo>
                  <a:pt x="1425003" y="254000"/>
                </a:lnTo>
                <a:lnTo>
                  <a:pt x="1391983" y="254000"/>
                </a:lnTo>
                <a:lnTo>
                  <a:pt x="1375537" y="266700"/>
                </a:lnTo>
                <a:lnTo>
                  <a:pt x="1329867" y="266700"/>
                </a:lnTo>
                <a:lnTo>
                  <a:pt x="1326654" y="279400"/>
                </a:lnTo>
                <a:lnTo>
                  <a:pt x="1323657" y="279400"/>
                </a:lnTo>
                <a:lnTo>
                  <a:pt x="1306220" y="292100"/>
                </a:lnTo>
                <a:lnTo>
                  <a:pt x="1289646" y="304800"/>
                </a:lnTo>
                <a:lnTo>
                  <a:pt x="1273886" y="317500"/>
                </a:lnTo>
                <a:lnTo>
                  <a:pt x="1258874" y="330200"/>
                </a:lnTo>
                <a:lnTo>
                  <a:pt x="1234452" y="355600"/>
                </a:lnTo>
                <a:lnTo>
                  <a:pt x="1210094" y="368300"/>
                </a:lnTo>
                <a:lnTo>
                  <a:pt x="1184986" y="393700"/>
                </a:lnTo>
                <a:lnTo>
                  <a:pt x="1158303" y="419100"/>
                </a:lnTo>
                <a:lnTo>
                  <a:pt x="1143825" y="419100"/>
                </a:lnTo>
                <a:lnTo>
                  <a:pt x="1136345" y="431800"/>
                </a:lnTo>
                <a:lnTo>
                  <a:pt x="1118476" y="431800"/>
                </a:lnTo>
                <a:lnTo>
                  <a:pt x="1108049" y="444500"/>
                </a:lnTo>
                <a:lnTo>
                  <a:pt x="1004189" y="444500"/>
                </a:lnTo>
                <a:lnTo>
                  <a:pt x="966889" y="431800"/>
                </a:lnTo>
                <a:lnTo>
                  <a:pt x="931278" y="419100"/>
                </a:lnTo>
                <a:lnTo>
                  <a:pt x="897318" y="393700"/>
                </a:lnTo>
                <a:lnTo>
                  <a:pt x="864958" y="368300"/>
                </a:lnTo>
                <a:lnTo>
                  <a:pt x="810196" y="330200"/>
                </a:lnTo>
                <a:lnTo>
                  <a:pt x="782116" y="304800"/>
                </a:lnTo>
                <a:lnTo>
                  <a:pt x="762038" y="292100"/>
                </a:lnTo>
                <a:lnTo>
                  <a:pt x="741514" y="279400"/>
                </a:lnTo>
                <a:lnTo>
                  <a:pt x="736244" y="279400"/>
                </a:lnTo>
                <a:lnTo>
                  <a:pt x="730326" y="266700"/>
                </a:lnTo>
                <a:lnTo>
                  <a:pt x="728040" y="266700"/>
                </a:lnTo>
                <a:lnTo>
                  <a:pt x="713143" y="254000"/>
                </a:lnTo>
                <a:lnTo>
                  <a:pt x="697496" y="241300"/>
                </a:lnTo>
                <a:lnTo>
                  <a:pt x="665518" y="215900"/>
                </a:lnTo>
                <a:lnTo>
                  <a:pt x="650836" y="215900"/>
                </a:lnTo>
                <a:lnTo>
                  <a:pt x="643191" y="203200"/>
                </a:lnTo>
                <a:lnTo>
                  <a:pt x="598144" y="203200"/>
                </a:lnTo>
                <a:lnTo>
                  <a:pt x="562063" y="190500"/>
                </a:lnTo>
                <a:lnTo>
                  <a:pt x="437197" y="190500"/>
                </a:lnTo>
                <a:lnTo>
                  <a:pt x="422465" y="203200"/>
                </a:lnTo>
                <a:lnTo>
                  <a:pt x="408889" y="215900"/>
                </a:lnTo>
                <a:lnTo>
                  <a:pt x="396468" y="228600"/>
                </a:lnTo>
                <a:lnTo>
                  <a:pt x="390702" y="228600"/>
                </a:lnTo>
                <a:lnTo>
                  <a:pt x="385152" y="241300"/>
                </a:lnTo>
                <a:lnTo>
                  <a:pt x="379958" y="241300"/>
                </a:lnTo>
                <a:lnTo>
                  <a:pt x="375285" y="254000"/>
                </a:lnTo>
                <a:lnTo>
                  <a:pt x="371208" y="254000"/>
                </a:lnTo>
                <a:lnTo>
                  <a:pt x="368147" y="266700"/>
                </a:lnTo>
                <a:lnTo>
                  <a:pt x="365912" y="279400"/>
                </a:lnTo>
                <a:lnTo>
                  <a:pt x="364299" y="279400"/>
                </a:lnTo>
                <a:lnTo>
                  <a:pt x="361073" y="317500"/>
                </a:lnTo>
                <a:lnTo>
                  <a:pt x="363156" y="355600"/>
                </a:lnTo>
                <a:lnTo>
                  <a:pt x="371589" y="393700"/>
                </a:lnTo>
                <a:lnTo>
                  <a:pt x="397548" y="431800"/>
                </a:lnTo>
                <a:lnTo>
                  <a:pt x="437426" y="469900"/>
                </a:lnTo>
                <a:lnTo>
                  <a:pt x="514642" y="469900"/>
                </a:lnTo>
                <a:lnTo>
                  <a:pt x="515150" y="482600"/>
                </a:lnTo>
                <a:lnTo>
                  <a:pt x="515442" y="495300"/>
                </a:lnTo>
                <a:lnTo>
                  <a:pt x="515797" y="495300"/>
                </a:lnTo>
                <a:lnTo>
                  <a:pt x="516166" y="508000"/>
                </a:lnTo>
                <a:lnTo>
                  <a:pt x="516674" y="520700"/>
                </a:lnTo>
                <a:lnTo>
                  <a:pt x="517410" y="520700"/>
                </a:lnTo>
                <a:lnTo>
                  <a:pt x="517702" y="533400"/>
                </a:lnTo>
                <a:lnTo>
                  <a:pt x="511505" y="533400"/>
                </a:lnTo>
                <a:lnTo>
                  <a:pt x="488480" y="584200"/>
                </a:lnTo>
                <a:lnTo>
                  <a:pt x="466636" y="635000"/>
                </a:lnTo>
                <a:lnTo>
                  <a:pt x="445262" y="685800"/>
                </a:lnTo>
                <a:lnTo>
                  <a:pt x="424002" y="723900"/>
                </a:lnTo>
                <a:lnTo>
                  <a:pt x="402742" y="774700"/>
                </a:lnTo>
                <a:lnTo>
                  <a:pt x="360006" y="876300"/>
                </a:lnTo>
                <a:lnTo>
                  <a:pt x="338467" y="927100"/>
                </a:lnTo>
                <a:lnTo>
                  <a:pt x="254723" y="1110830"/>
                </a:lnTo>
                <a:lnTo>
                  <a:pt x="254723" y="1130300"/>
                </a:lnTo>
                <a:lnTo>
                  <a:pt x="237693" y="1181100"/>
                </a:lnTo>
                <a:lnTo>
                  <a:pt x="186702" y="1308100"/>
                </a:lnTo>
                <a:lnTo>
                  <a:pt x="166128" y="1358900"/>
                </a:lnTo>
                <a:lnTo>
                  <a:pt x="155879" y="1384300"/>
                </a:lnTo>
                <a:lnTo>
                  <a:pt x="138201" y="1422400"/>
                </a:lnTo>
                <a:lnTo>
                  <a:pt x="130619" y="1435100"/>
                </a:lnTo>
                <a:lnTo>
                  <a:pt x="123088" y="1460500"/>
                </a:lnTo>
                <a:lnTo>
                  <a:pt x="115697" y="1473200"/>
                </a:lnTo>
                <a:lnTo>
                  <a:pt x="114338" y="1485900"/>
                </a:lnTo>
                <a:lnTo>
                  <a:pt x="112953" y="1485900"/>
                </a:lnTo>
                <a:lnTo>
                  <a:pt x="108610" y="1498600"/>
                </a:lnTo>
                <a:lnTo>
                  <a:pt x="106781" y="1498600"/>
                </a:lnTo>
                <a:lnTo>
                  <a:pt x="110388" y="1485900"/>
                </a:lnTo>
                <a:lnTo>
                  <a:pt x="115570" y="1473200"/>
                </a:lnTo>
                <a:lnTo>
                  <a:pt x="120383" y="1460500"/>
                </a:lnTo>
                <a:lnTo>
                  <a:pt x="125082" y="1447800"/>
                </a:lnTo>
                <a:lnTo>
                  <a:pt x="129882" y="1435100"/>
                </a:lnTo>
                <a:lnTo>
                  <a:pt x="128320" y="1435100"/>
                </a:lnTo>
                <a:lnTo>
                  <a:pt x="122491" y="1447800"/>
                </a:lnTo>
                <a:lnTo>
                  <a:pt x="114465" y="1464449"/>
                </a:lnTo>
                <a:lnTo>
                  <a:pt x="110223" y="1473200"/>
                </a:lnTo>
                <a:lnTo>
                  <a:pt x="106159" y="1481797"/>
                </a:lnTo>
                <a:lnTo>
                  <a:pt x="106159" y="1498600"/>
                </a:lnTo>
                <a:lnTo>
                  <a:pt x="100355" y="1511300"/>
                </a:lnTo>
                <a:lnTo>
                  <a:pt x="98488" y="1511300"/>
                </a:lnTo>
                <a:lnTo>
                  <a:pt x="103124" y="1498600"/>
                </a:lnTo>
                <a:lnTo>
                  <a:pt x="106159" y="1498600"/>
                </a:lnTo>
                <a:lnTo>
                  <a:pt x="106159" y="1481797"/>
                </a:lnTo>
                <a:lnTo>
                  <a:pt x="104216" y="1485900"/>
                </a:lnTo>
                <a:lnTo>
                  <a:pt x="100380" y="1485900"/>
                </a:lnTo>
                <a:lnTo>
                  <a:pt x="96481" y="1498600"/>
                </a:lnTo>
                <a:lnTo>
                  <a:pt x="90538" y="1511300"/>
                </a:lnTo>
                <a:lnTo>
                  <a:pt x="84988" y="1524000"/>
                </a:lnTo>
                <a:lnTo>
                  <a:pt x="81356" y="1524000"/>
                </a:lnTo>
                <a:lnTo>
                  <a:pt x="102146" y="1473200"/>
                </a:lnTo>
                <a:lnTo>
                  <a:pt x="122809" y="1435100"/>
                </a:lnTo>
                <a:lnTo>
                  <a:pt x="164084" y="1333500"/>
                </a:lnTo>
                <a:lnTo>
                  <a:pt x="185712" y="1282700"/>
                </a:lnTo>
                <a:lnTo>
                  <a:pt x="207391" y="1244600"/>
                </a:lnTo>
                <a:lnTo>
                  <a:pt x="229019" y="1193800"/>
                </a:lnTo>
                <a:lnTo>
                  <a:pt x="254723" y="1130300"/>
                </a:lnTo>
                <a:lnTo>
                  <a:pt x="254723" y="1110830"/>
                </a:lnTo>
                <a:lnTo>
                  <a:pt x="251637" y="1117600"/>
                </a:lnTo>
                <a:lnTo>
                  <a:pt x="208318" y="1219200"/>
                </a:lnTo>
                <a:lnTo>
                  <a:pt x="186728" y="1257300"/>
                </a:lnTo>
                <a:lnTo>
                  <a:pt x="165176" y="1308100"/>
                </a:lnTo>
                <a:lnTo>
                  <a:pt x="145745" y="1358900"/>
                </a:lnTo>
                <a:lnTo>
                  <a:pt x="106718" y="1435100"/>
                </a:lnTo>
                <a:lnTo>
                  <a:pt x="87261" y="1485900"/>
                </a:lnTo>
                <a:lnTo>
                  <a:pt x="67945" y="1524000"/>
                </a:lnTo>
                <a:lnTo>
                  <a:pt x="61976" y="1536700"/>
                </a:lnTo>
                <a:lnTo>
                  <a:pt x="57391" y="1536700"/>
                </a:lnTo>
                <a:lnTo>
                  <a:pt x="52387" y="1549400"/>
                </a:lnTo>
                <a:lnTo>
                  <a:pt x="51625" y="1562100"/>
                </a:lnTo>
                <a:lnTo>
                  <a:pt x="9690" y="1562100"/>
                </a:lnTo>
                <a:lnTo>
                  <a:pt x="2527" y="1574800"/>
                </a:lnTo>
                <a:lnTo>
                  <a:pt x="0" y="1574800"/>
                </a:lnTo>
                <a:lnTo>
                  <a:pt x="1371" y="1587500"/>
                </a:lnTo>
                <a:lnTo>
                  <a:pt x="8636" y="1600200"/>
                </a:lnTo>
                <a:lnTo>
                  <a:pt x="16916" y="1600200"/>
                </a:lnTo>
                <a:lnTo>
                  <a:pt x="40830" y="1651000"/>
                </a:lnTo>
                <a:lnTo>
                  <a:pt x="74129" y="1689100"/>
                </a:lnTo>
                <a:lnTo>
                  <a:pt x="114160" y="1714500"/>
                </a:lnTo>
                <a:lnTo>
                  <a:pt x="158229" y="1739900"/>
                </a:lnTo>
                <a:lnTo>
                  <a:pt x="208940" y="1765300"/>
                </a:lnTo>
                <a:lnTo>
                  <a:pt x="369608" y="1803400"/>
                </a:lnTo>
                <a:lnTo>
                  <a:pt x="414832" y="1803400"/>
                </a:lnTo>
                <a:lnTo>
                  <a:pt x="460273" y="1816100"/>
                </a:lnTo>
                <a:lnTo>
                  <a:pt x="551395" y="1816100"/>
                </a:lnTo>
                <a:lnTo>
                  <a:pt x="596823" y="1803400"/>
                </a:lnTo>
                <a:lnTo>
                  <a:pt x="652881" y="1803400"/>
                </a:lnTo>
                <a:lnTo>
                  <a:pt x="708291" y="1790700"/>
                </a:lnTo>
                <a:lnTo>
                  <a:pt x="762723" y="1765300"/>
                </a:lnTo>
                <a:lnTo>
                  <a:pt x="815911" y="1752600"/>
                </a:lnTo>
                <a:lnTo>
                  <a:pt x="866952" y="1727200"/>
                </a:lnTo>
                <a:lnTo>
                  <a:pt x="916635" y="1701800"/>
                </a:lnTo>
                <a:lnTo>
                  <a:pt x="962799" y="1676400"/>
                </a:lnTo>
                <a:lnTo>
                  <a:pt x="1003350" y="1638300"/>
                </a:lnTo>
                <a:lnTo>
                  <a:pt x="1007833" y="1625600"/>
                </a:lnTo>
                <a:lnTo>
                  <a:pt x="1012202" y="1625600"/>
                </a:lnTo>
                <a:lnTo>
                  <a:pt x="1016469" y="1612900"/>
                </a:lnTo>
                <a:lnTo>
                  <a:pt x="1021880" y="1612900"/>
                </a:lnTo>
                <a:lnTo>
                  <a:pt x="1021295" y="1600200"/>
                </a:lnTo>
                <a:lnTo>
                  <a:pt x="1042466" y="1600200"/>
                </a:lnTo>
                <a:lnTo>
                  <a:pt x="1046543" y="1587500"/>
                </a:lnTo>
                <a:lnTo>
                  <a:pt x="1050036" y="1587500"/>
                </a:lnTo>
                <a:lnTo>
                  <a:pt x="1049832" y="1574800"/>
                </a:lnTo>
                <a:lnTo>
                  <a:pt x="1037082" y="1574800"/>
                </a:lnTo>
                <a:lnTo>
                  <a:pt x="1036497" y="1569631"/>
                </a:lnTo>
                <a:lnTo>
                  <a:pt x="1036497" y="1587500"/>
                </a:lnTo>
                <a:lnTo>
                  <a:pt x="1008024" y="1587500"/>
                </a:lnTo>
                <a:lnTo>
                  <a:pt x="1008024" y="1600200"/>
                </a:lnTo>
                <a:lnTo>
                  <a:pt x="1007008" y="1612900"/>
                </a:lnTo>
                <a:lnTo>
                  <a:pt x="1002258" y="1612900"/>
                </a:lnTo>
                <a:lnTo>
                  <a:pt x="966000" y="1651000"/>
                </a:lnTo>
                <a:lnTo>
                  <a:pt x="924801" y="1676400"/>
                </a:lnTo>
                <a:lnTo>
                  <a:pt x="880313" y="1701800"/>
                </a:lnTo>
                <a:lnTo>
                  <a:pt x="834148" y="1727200"/>
                </a:lnTo>
                <a:lnTo>
                  <a:pt x="782967" y="1752600"/>
                </a:lnTo>
                <a:lnTo>
                  <a:pt x="622579" y="1790700"/>
                </a:lnTo>
                <a:lnTo>
                  <a:pt x="402602" y="1790700"/>
                </a:lnTo>
                <a:lnTo>
                  <a:pt x="242582" y="1752600"/>
                </a:lnTo>
                <a:lnTo>
                  <a:pt x="191528" y="1739900"/>
                </a:lnTo>
                <a:lnTo>
                  <a:pt x="147358" y="1714500"/>
                </a:lnTo>
                <a:lnTo>
                  <a:pt x="105943" y="1689100"/>
                </a:lnTo>
                <a:lnTo>
                  <a:pt x="69291" y="1651000"/>
                </a:lnTo>
                <a:lnTo>
                  <a:pt x="39408" y="1612900"/>
                </a:lnTo>
                <a:lnTo>
                  <a:pt x="35915" y="1612900"/>
                </a:lnTo>
                <a:lnTo>
                  <a:pt x="32905" y="1600200"/>
                </a:lnTo>
                <a:lnTo>
                  <a:pt x="1008024" y="1600200"/>
                </a:lnTo>
                <a:lnTo>
                  <a:pt x="1008024" y="1587500"/>
                </a:lnTo>
                <a:lnTo>
                  <a:pt x="11214" y="1587500"/>
                </a:lnTo>
                <a:lnTo>
                  <a:pt x="11214" y="1574800"/>
                </a:lnTo>
                <a:lnTo>
                  <a:pt x="1035786" y="1574800"/>
                </a:lnTo>
                <a:lnTo>
                  <a:pt x="1036497" y="1587500"/>
                </a:lnTo>
                <a:lnTo>
                  <a:pt x="1036497" y="1569631"/>
                </a:lnTo>
                <a:lnTo>
                  <a:pt x="1035646" y="1562100"/>
                </a:lnTo>
                <a:lnTo>
                  <a:pt x="985964" y="1562100"/>
                </a:lnTo>
                <a:lnTo>
                  <a:pt x="983056" y="1549400"/>
                </a:lnTo>
                <a:lnTo>
                  <a:pt x="980922" y="1549400"/>
                </a:lnTo>
                <a:lnTo>
                  <a:pt x="978065" y="1536700"/>
                </a:lnTo>
                <a:lnTo>
                  <a:pt x="974585" y="1536700"/>
                </a:lnTo>
                <a:lnTo>
                  <a:pt x="974585" y="1562100"/>
                </a:lnTo>
                <a:lnTo>
                  <a:pt x="965530" y="1562100"/>
                </a:lnTo>
                <a:lnTo>
                  <a:pt x="962685" y="1549400"/>
                </a:lnTo>
                <a:lnTo>
                  <a:pt x="943127" y="1549400"/>
                </a:lnTo>
                <a:lnTo>
                  <a:pt x="942327" y="1562100"/>
                </a:lnTo>
                <a:lnTo>
                  <a:pt x="923239" y="1562100"/>
                </a:lnTo>
                <a:lnTo>
                  <a:pt x="924674" y="1549400"/>
                </a:lnTo>
                <a:lnTo>
                  <a:pt x="933640" y="1549400"/>
                </a:lnTo>
                <a:lnTo>
                  <a:pt x="939838" y="1536700"/>
                </a:lnTo>
                <a:lnTo>
                  <a:pt x="961859" y="1536700"/>
                </a:lnTo>
                <a:lnTo>
                  <a:pt x="969746" y="1549400"/>
                </a:lnTo>
                <a:lnTo>
                  <a:pt x="971905" y="1549400"/>
                </a:lnTo>
                <a:lnTo>
                  <a:pt x="974585" y="1562100"/>
                </a:lnTo>
                <a:lnTo>
                  <a:pt x="974585" y="1536700"/>
                </a:lnTo>
                <a:lnTo>
                  <a:pt x="968108" y="1536700"/>
                </a:lnTo>
                <a:lnTo>
                  <a:pt x="962012" y="1524000"/>
                </a:lnTo>
                <a:lnTo>
                  <a:pt x="941044" y="1524000"/>
                </a:lnTo>
                <a:lnTo>
                  <a:pt x="930236" y="1500124"/>
                </a:lnTo>
                <a:lnTo>
                  <a:pt x="930236" y="1524000"/>
                </a:lnTo>
                <a:lnTo>
                  <a:pt x="929259" y="1536700"/>
                </a:lnTo>
                <a:lnTo>
                  <a:pt x="927303" y="1536700"/>
                </a:lnTo>
                <a:lnTo>
                  <a:pt x="919264" y="1518640"/>
                </a:lnTo>
                <a:lnTo>
                  <a:pt x="919264" y="1536700"/>
                </a:lnTo>
                <a:lnTo>
                  <a:pt x="916292" y="1549400"/>
                </a:lnTo>
                <a:lnTo>
                  <a:pt x="913955" y="1549400"/>
                </a:lnTo>
                <a:lnTo>
                  <a:pt x="911580" y="1562100"/>
                </a:lnTo>
                <a:lnTo>
                  <a:pt x="583857" y="1562100"/>
                </a:lnTo>
                <a:lnTo>
                  <a:pt x="582295" y="1549400"/>
                </a:lnTo>
                <a:lnTo>
                  <a:pt x="570166" y="1549400"/>
                </a:lnTo>
                <a:lnTo>
                  <a:pt x="570382" y="1524000"/>
                </a:lnTo>
                <a:lnTo>
                  <a:pt x="570611" y="1498600"/>
                </a:lnTo>
                <a:lnTo>
                  <a:pt x="570801" y="1464221"/>
                </a:lnTo>
                <a:lnTo>
                  <a:pt x="570915" y="1418285"/>
                </a:lnTo>
                <a:lnTo>
                  <a:pt x="570865" y="1384300"/>
                </a:lnTo>
                <a:lnTo>
                  <a:pt x="570699" y="1358900"/>
                </a:lnTo>
                <a:lnTo>
                  <a:pt x="570077" y="1308100"/>
                </a:lnTo>
                <a:lnTo>
                  <a:pt x="568998" y="1257300"/>
                </a:lnTo>
                <a:lnTo>
                  <a:pt x="567397" y="1206500"/>
                </a:lnTo>
                <a:lnTo>
                  <a:pt x="565200" y="1155700"/>
                </a:lnTo>
                <a:lnTo>
                  <a:pt x="563841" y="1143000"/>
                </a:lnTo>
                <a:lnTo>
                  <a:pt x="562305" y="1117600"/>
                </a:lnTo>
                <a:lnTo>
                  <a:pt x="560578" y="1092200"/>
                </a:lnTo>
                <a:lnTo>
                  <a:pt x="558634" y="1066800"/>
                </a:lnTo>
                <a:lnTo>
                  <a:pt x="556475" y="1041400"/>
                </a:lnTo>
                <a:lnTo>
                  <a:pt x="556425" y="1040828"/>
                </a:lnTo>
                <a:lnTo>
                  <a:pt x="556425" y="1460500"/>
                </a:lnTo>
                <a:lnTo>
                  <a:pt x="556209" y="1524000"/>
                </a:lnTo>
                <a:lnTo>
                  <a:pt x="555180" y="1498600"/>
                </a:lnTo>
                <a:lnTo>
                  <a:pt x="553935" y="1483791"/>
                </a:lnTo>
                <a:lnTo>
                  <a:pt x="553935" y="1562100"/>
                </a:lnTo>
                <a:lnTo>
                  <a:pt x="539546" y="1562100"/>
                </a:lnTo>
                <a:lnTo>
                  <a:pt x="541705" y="1549400"/>
                </a:lnTo>
                <a:lnTo>
                  <a:pt x="552246" y="1549400"/>
                </a:lnTo>
                <a:lnTo>
                  <a:pt x="553935" y="1562100"/>
                </a:lnTo>
                <a:lnTo>
                  <a:pt x="553935" y="1483791"/>
                </a:lnTo>
                <a:lnTo>
                  <a:pt x="553046" y="1473200"/>
                </a:lnTo>
                <a:lnTo>
                  <a:pt x="552043" y="1447800"/>
                </a:lnTo>
                <a:lnTo>
                  <a:pt x="550811" y="1422400"/>
                </a:lnTo>
                <a:lnTo>
                  <a:pt x="549706" y="1397000"/>
                </a:lnTo>
                <a:lnTo>
                  <a:pt x="548703" y="1371600"/>
                </a:lnTo>
                <a:lnTo>
                  <a:pt x="547801" y="1346200"/>
                </a:lnTo>
                <a:lnTo>
                  <a:pt x="546239" y="1308100"/>
                </a:lnTo>
                <a:lnTo>
                  <a:pt x="544969" y="1257300"/>
                </a:lnTo>
                <a:lnTo>
                  <a:pt x="543953" y="1208341"/>
                </a:lnTo>
                <a:lnTo>
                  <a:pt x="543953" y="1536700"/>
                </a:lnTo>
                <a:lnTo>
                  <a:pt x="540105" y="1536700"/>
                </a:lnTo>
                <a:lnTo>
                  <a:pt x="536511" y="1549400"/>
                </a:lnTo>
                <a:lnTo>
                  <a:pt x="528612" y="1549400"/>
                </a:lnTo>
                <a:lnTo>
                  <a:pt x="527570" y="1562100"/>
                </a:lnTo>
                <a:lnTo>
                  <a:pt x="130708" y="1562100"/>
                </a:lnTo>
                <a:lnTo>
                  <a:pt x="129286" y="1549400"/>
                </a:lnTo>
                <a:lnTo>
                  <a:pt x="127025" y="1549400"/>
                </a:lnTo>
                <a:lnTo>
                  <a:pt x="119976" y="1536700"/>
                </a:lnTo>
                <a:lnTo>
                  <a:pt x="119405" y="1536700"/>
                </a:lnTo>
                <a:lnTo>
                  <a:pt x="119405" y="1562100"/>
                </a:lnTo>
                <a:lnTo>
                  <a:pt x="112077" y="1562100"/>
                </a:lnTo>
                <a:lnTo>
                  <a:pt x="112268" y="1549400"/>
                </a:lnTo>
                <a:lnTo>
                  <a:pt x="79362" y="1549400"/>
                </a:lnTo>
                <a:lnTo>
                  <a:pt x="75399" y="1562100"/>
                </a:lnTo>
                <a:lnTo>
                  <a:pt x="64731" y="1562100"/>
                </a:lnTo>
                <a:lnTo>
                  <a:pt x="63373" y="1549400"/>
                </a:lnTo>
                <a:lnTo>
                  <a:pt x="68300" y="1549400"/>
                </a:lnTo>
                <a:lnTo>
                  <a:pt x="70764" y="1536700"/>
                </a:lnTo>
                <a:lnTo>
                  <a:pt x="91859" y="1536700"/>
                </a:lnTo>
                <a:lnTo>
                  <a:pt x="96215" y="1524000"/>
                </a:lnTo>
                <a:lnTo>
                  <a:pt x="100444" y="1524000"/>
                </a:lnTo>
                <a:lnTo>
                  <a:pt x="102057" y="1536700"/>
                </a:lnTo>
                <a:lnTo>
                  <a:pt x="111823" y="1536700"/>
                </a:lnTo>
                <a:lnTo>
                  <a:pt x="116903" y="1549400"/>
                </a:lnTo>
                <a:lnTo>
                  <a:pt x="118478" y="1549400"/>
                </a:lnTo>
                <a:lnTo>
                  <a:pt x="119405" y="1562100"/>
                </a:lnTo>
                <a:lnTo>
                  <a:pt x="119405" y="1536700"/>
                </a:lnTo>
                <a:lnTo>
                  <a:pt x="114465" y="1536700"/>
                </a:lnTo>
                <a:lnTo>
                  <a:pt x="108191" y="1524000"/>
                </a:lnTo>
                <a:lnTo>
                  <a:pt x="109143" y="1524000"/>
                </a:lnTo>
                <a:lnTo>
                  <a:pt x="111010" y="1511300"/>
                </a:lnTo>
                <a:lnTo>
                  <a:pt x="113461" y="1511300"/>
                </a:lnTo>
                <a:lnTo>
                  <a:pt x="116116" y="1498600"/>
                </a:lnTo>
                <a:lnTo>
                  <a:pt x="118694" y="1498600"/>
                </a:lnTo>
                <a:lnTo>
                  <a:pt x="121221" y="1485900"/>
                </a:lnTo>
                <a:lnTo>
                  <a:pt x="126225" y="1473200"/>
                </a:lnTo>
                <a:lnTo>
                  <a:pt x="136944" y="1447800"/>
                </a:lnTo>
                <a:lnTo>
                  <a:pt x="158521" y="1397000"/>
                </a:lnTo>
                <a:lnTo>
                  <a:pt x="169164" y="1371600"/>
                </a:lnTo>
                <a:lnTo>
                  <a:pt x="269290" y="1130300"/>
                </a:lnTo>
                <a:lnTo>
                  <a:pt x="274561" y="1117600"/>
                </a:lnTo>
                <a:lnTo>
                  <a:pt x="295186" y="1066800"/>
                </a:lnTo>
                <a:lnTo>
                  <a:pt x="316534" y="1016000"/>
                </a:lnTo>
                <a:lnTo>
                  <a:pt x="338797" y="965200"/>
                </a:lnTo>
                <a:lnTo>
                  <a:pt x="356336" y="927100"/>
                </a:lnTo>
                <a:lnTo>
                  <a:pt x="362178" y="914400"/>
                </a:lnTo>
                <a:lnTo>
                  <a:pt x="373799" y="889000"/>
                </a:lnTo>
                <a:lnTo>
                  <a:pt x="385521" y="863600"/>
                </a:lnTo>
                <a:lnTo>
                  <a:pt x="409079" y="825500"/>
                </a:lnTo>
                <a:lnTo>
                  <a:pt x="420827" y="800100"/>
                </a:lnTo>
                <a:lnTo>
                  <a:pt x="432333" y="774700"/>
                </a:lnTo>
                <a:lnTo>
                  <a:pt x="443712" y="749300"/>
                </a:lnTo>
                <a:lnTo>
                  <a:pt x="466217" y="698500"/>
                </a:lnTo>
                <a:lnTo>
                  <a:pt x="477291" y="685800"/>
                </a:lnTo>
                <a:lnTo>
                  <a:pt x="498538" y="635000"/>
                </a:lnTo>
                <a:lnTo>
                  <a:pt x="512902" y="596900"/>
                </a:lnTo>
                <a:lnTo>
                  <a:pt x="517423" y="584200"/>
                </a:lnTo>
                <a:lnTo>
                  <a:pt x="519518" y="584200"/>
                </a:lnTo>
                <a:lnTo>
                  <a:pt x="522300" y="571500"/>
                </a:lnTo>
                <a:lnTo>
                  <a:pt x="524319" y="571500"/>
                </a:lnTo>
                <a:lnTo>
                  <a:pt x="523443" y="584200"/>
                </a:lnTo>
                <a:lnTo>
                  <a:pt x="523290" y="596900"/>
                </a:lnTo>
                <a:lnTo>
                  <a:pt x="523201" y="622300"/>
                </a:lnTo>
                <a:lnTo>
                  <a:pt x="523392" y="647700"/>
                </a:lnTo>
                <a:lnTo>
                  <a:pt x="523532" y="673100"/>
                </a:lnTo>
                <a:lnTo>
                  <a:pt x="523621" y="711200"/>
                </a:lnTo>
                <a:lnTo>
                  <a:pt x="523748" y="736600"/>
                </a:lnTo>
                <a:lnTo>
                  <a:pt x="523836" y="749300"/>
                </a:lnTo>
                <a:lnTo>
                  <a:pt x="524967" y="838200"/>
                </a:lnTo>
                <a:lnTo>
                  <a:pt x="525576" y="889000"/>
                </a:lnTo>
                <a:lnTo>
                  <a:pt x="526884" y="990600"/>
                </a:lnTo>
                <a:lnTo>
                  <a:pt x="528167" y="1092200"/>
                </a:lnTo>
                <a:lnTo>
                  <a:pt x="528878" y="1130300"/>
                </a:lnTo>
                <a:lnTo>
                  <a:pt x="529691" y="1181100"/>
                </a:lnTo>
                <a:lnTo>
                  <a:pt x="530644" y="1231900"/>
                </a:lnTo>
                <a:lnTo>
                  <a:pt x="531799" y="1282700"/>
                </a:lnTo>
                <a:lnTo>
                  <a:pt x="533184" y="1333500"/>
                </a:lnTo>
                <a:lnTo>
                  <a:pt x="535063" y="1384300"/>
                </a:lnTo>
                <a:lnTo>
                  <a:pt x="538657" y="1460500"/>
                </a:lnTo>
                <a:lnTo>
                  <a:pt x="541718" y="1511300"/>
                </a:lnTo>
                <a:lnTo>
                  <a:pt x="543953" y="1536700"/>
                </a:lnTo>
                <a:lnTo>
                  <a:pt x="543953" y="1208341"/>
                </a:lnTo>
                <a:lnTo>
                  <a:pt x="543915" y="1206500"/>
                </a:lnTo>
                <a:lnTo>
                  <a:pt x="543013" y="1155700"/>
                </a:lnTo>
                <a:lnTo>
                  <a:pt x="541832" y="1079500"/>
                </a:lnTo>
                <a:lnTo>
                  <a:pt x="540702" y="1016000"/>
                </a:lnTo>
                <a:lnTo>
                  <a:pt x="543331" y="1041400"/>
                </a:lnTo>
                <a:lnTo>
                  <a:pt x="545401" y="1066800"/>
                </a:lnTo>
                <a:lnTo>
                  <a:pt x="547255" y="1092200"/>
                </a:lnTo>
                <a:lnTo>
                  <a:pt x="548906" y="1117600"/>
                </a:lnTo>
                <a:lnTo>
                  <a:pt x="550367" y="1143000"/>
                </a:lnTo>
                <a:lnTo>
                  <a:pt x="552767" y="1181100"/>
                </a:lnTo>
                <a:lnTo>
                  <a:pt x="554431" y="1231900"/>
                </a:lnTo>
                <a:lnTo>
                  <a:pt x="555523" y="1282700"/>
                </a:lnTo>
                <a:lnTo>
                  <a:pt x="556171" y="1333500"/>
                </a:lnTo>
                <a:lnTo>
                  <a:pt x="556425" y="1460500"/>
                </a:lnTo>
                <a:lnTo>
                  <a:pt x="556425" y="1040828"/>
                </a:lnTo>
                <a:lnTo>
                  <a:pt x="554228" y="1016000"/>
                </a:lnTo>
                <a:lnTo>
                  <a:pt x="552284" y="990600"/>
                </a:lnTo>
                <a:lnTo>
                  <a:pt x="551065" y="965200"/>
                </a:lnTo>
                <a:lnTo>
                  <a:pt x="550875" y="939800"/>
                </a:lnTo>
                <a:lnTo>
                  <a:pt x="551497" y="914400"/>
                </a:lnTo>
                <a:lnTo>
                  <a:pt x="552005" y="901700"/>
                </a:lnTo>
                <a:lnTo>
                  <a:pt x="552500" y="889000"/>
                </a:lnTo>
                <a:lnTo>
                  <a:pt x="553466" y="863600"/>
                </a:lnTo>
                <a:lnTo>
                  <a:pt x="554101" y="850900"/>
                </a:lnTo>
                <a:lnTo>
                  <a:pt x="554507" y="825500"/>
                </a:lnTo>
                <a:lnTo>
                  <a:pt x="554596" y="812800"/>
                </a:lnTo>
                <a:lnTo>
                  <a:pt x="554659" y="774700"/>
                </a:lnTo>
                <a:lnTo>
                  <a:pt x="554266" y="749300"/>
                </a:lnTo>
                <a:lnTo>
                  <a:pt x="553491" y="711200"/>
                </a:lnTo>
                <a:lnTo>
                  <a:pt x="552475" y="685800"/>
                </a:lnTo>
                <a:lnTo>
                  <a:pt x="551332" y="660400"/>
                </a:lnTo>
                <a:lnTo>
                  <a:pt x="550506" y="647700"/>
                </a:lnTo>
                <a:lnTo>
                  <a:pt x="549567" y="622300"/>
                </a:lnTo>
                <a:lnTo>
                  <a:pt x="548449" y="609600"/>
                </a:lnTo>
                <a:lnTo>
                  <a:pt x="547103" y="584200"/>
                </a:lnTo>
                <a:lnTo>
                  <a:pt x="566940" y="635000"/>
                </a:lnTo>
                <a:lnTo>
                  <a:pt x="586397" y="685800"/>
                </a:lnTo>
                <a:lnTo>
                  <a:pt x="605561" y="736600"/>
                </a:lnTo>
                <a:lnTo>
                  <a:pt x="624535" y="787400"/>
                </a:lnTo>
                <a:lnTo>
                  <a:pt x="662254" y="889000"/>
                </a:lnTo>
                <a:lnTo>
                  <a:pt x="681177" y="939800"/>
                </a:lnTo>
                <a:lnTo>
                  <a:pt x="874699" y="1447800"/>
                </a:lnTo>
                <a:lnTo>
                  <a:pt x="884237" y="1473200"/>
                </a:lnTo>
                <a:lnTo>
                  <a:pt x="894448" y="1498600"/>
                </a:lnTo>
                <a:lnTo>
                  <a:pt x="905929" y="1511300"/>
                </a:lnTo>
                <a:lnTo>
                  <a:pt x="919264" y="1536700"/>
                </a:lnTo>
                <a:lnTo>
                  <a:pt x="919264" y="1518640"/>
                </a:lnTo>
                <a:lnTo>
                  <a:pt x="916000" y="1511300"/>
                </a:lnTo>
                <a:lnTo>
                  <a:pt x="909345" y="1494612"/>
                </a:lnTo>
                <a:lnTo>
                  <a:pt x="919048" y="1511300"/>
                </a:lnTo>
                <a:lnTo>
                  <a:pt x="922489" y="1524000"/>
                </a:lnTo>
                <a:lnTo>
                  <a:pt x="930236" y="1524000"/>
                </a:lnTo>
                <a:lnTo>
                  <a:pt x="930236" y="1500124"/>
                </a:lnTo>
                <a:lnTo>
                  <a:pt x="929551" y="1498600"/>
                </a:lnTo>
                <a:lnTo>
                  <a:pt x="918667" y="1485900"/>
                </a:lnTo>
                <a:lnTo>
                  <a:pt x="908507" y="1460500"/>
                </a:lnTo>
                <a:lnTo>
                  <a:pt x="899248" y="1435100"/>
                </a:lnTo>
                <a:lnTo>
                  <a:pt x="897801" y="1430845"/>
                </a:lnTo>
                <a:lnTo>
                  <a:pt x="897801" y="1474736"/>
                </a:lnTo>
                <a:lnTo>
                  <a:pt x="896670" y="1473200"/>
                </a:lnTo>
                <a:lnTo>
                  <a:pt x="893648" y="1464221"/>
                </a:lnTo>
                <a:lnTo>
                  <a:pt x="893737" y="1464449"/>
                </a:lnTo>
                <a:lnTo>
                  <a:pt x="896899" y="1473200"/>
                </a:lnTo>
                <a:lnTo>
                  <a:pt x="897801" y="1474736"/>
                </a:lnTo>
                <a:lnTo>
                  <a:pt x="897801" y="1430845"/>
                </a:lnTo>
                <a:lnTo>
                  <a:pt x="890625" y="1409700"/>
                </a:lnTo>
                <a:lnTo>
                  <a:pt x="888123" y="1405788"/>
                </a:lnTo>
                <a:lnTo>
                  <a:pt x="888123" y="1447800"/>
                </a:lnTo>
                <a:lnTo>
                  <a:pt x="877189" y="1418285"/>
                </a:lnTo>
                <a:lnTo>
                  <a:pt x="850607" y="1346200"/>
                </a:lnTo>
                <a:lnTo>
                  <a:pt x="755865" y="1104900"/>
                </a:lnTo>
                <a:lnTo>
                  <a:pt x="623620" y="762000"/>
                </a:lnTo>
                <a:lnTo>
                  <a:pt x="612990" y="736600"/>
                </a:lnTo>
                <a:lnTo>
                  <a:pt x="591553" y="673100"/>
                </a:lnTo>
                <a:lnTo>
                  <a:pt x="580898" y="647700"/>
                </a:lnTo>
                <a:lnTo>
                  <a:pt x="575741" y="635000"/>
                </a:lnTo>
                <a:lnTo>
                  <a:pt x="570623" y="622300"/>
                </a:lnTo>
                <a:lnTo>
                  <a:pt x="565480" y="609600"/>
                </a:lnTo>
                <a:lnTo>
                  <a:pt x="560222" y="596900"/>
                </a:lnTo>
                <a:lnTo>
                  <a:pt x="556463" y="584200"/>
                </a:lnTo>
                <a:lnTo>
                  <a:pt x="552538" y="571500"/>
                </a:lnTo>
                <a:lnTo>
                  <a:pt x="548500" y="571500"/>
                </a:lnTo>
                <a:lnTo>
                  <a:pt x="544372" y="558800"/>
                </a:lnTo>
                <a:lnTo>
                  <a:pt x="543966" y="558800"/>
                </a:lnTo>
                <a:lnTo>
                  <a:pt x="543445" y="546100"/>
                </a:lnTo>
                <a:lnTo>
                  <a:pt x="544449" y="546100"/>
                </a:lnTo>
                <a:lnTo>
                  <a:pt x="549668" y="558800"/>
                </a:lnTo>
                <a:lnTo>
                  <a:pt x="556501" y="584200"/>
                </a:lnTo>
                <a:lnTo>
                  <a:pt x="564273" y="596900"/>
                </a:lnTo>
                <a:lnTo>
                  <a:pt x="583209" y="635000"/>
                </a:lnTo>
                <a:lnTo>
                  <a:pt x="604850" y="685800"/>
                </a:lnTo>
                <a:lnTo>
                  <a:pt x="636244" y="762000"/>
                </a:lnTo>
                <a:lnTo>
                  <a:pt x="656831" y="812800"/>
                </a:lnTo>
                <a:lnTo>
                  <a:pt x="677227" y="863600"/>
                </a:lnTo>
                <a:lnTo>
                  <a:pt x="697369" y="914400"/>
                </a:lnTo>
                <a:lnTo>
                  <a:pt x="717283" y="965200"/>
                </a:lnTo>
                <a:lnTo>
                  <a:pt x="736930" y="1016000"/>
                </a:lnTo>
                <a:lnTo>
                  <a:pt x="756297" y="1066800"/>
                </a:lnTo>
                <a:lnTo>
                  <a:pt x="775335" y="1117600"/>
                </a:lnTo>
                <a:lnTo>
                  <a:pt x="793813" y="1168400"/>
                </a:lnTo>
                <a:lnTo>
                  <a:pt x="811847" y="1219200"/>
                </a:lnTo>
                <a:lnTo>
                  <a:pt x="829475" y="1270000"/>
                </a:lnTo>
                <a:lnTo>
                  <a:pt x="846709" y="1320800"/>
                </a:lnTo>
                <a:lnTo>
                  <a:pt x="862304" y="1371600"/>
                </a:lnTo>
                <a:lnTo>
                  <a:pt x="877189" y="1418285"/>
                </a:lnTo>
                <a:lnTo>
                  <a:pt x="888123" y="1447800"/>
                </a:lnTo>
                <a:lnTo>
                  <a:pt x="888123" y="1405788"/>
                </a:lnTo>
                <a:lnTo>
                  <a:pt x="882510" y="1397000"/>
                </a:lnTo>
                <a:lnTo>
                  <a:pt x="874712" y="1371600"/>
                </a:lnTo>
                <a:lnTo>
                  <a:pt x="867016" y="1346200"/>
                </a:lnTo>
                <a:lnTo>
                  <a:pt x="849960" y="1295400"/>
                </a:lnTo>
                <a:lnTo>
                  <a:pt x="832281" y="1244600"/>
                </a:lnTo>
                <a:lnTo>
                  <a:pt x="814108" y="1193800"/>
                </a:lnTo>
                <a:lnTo>
                  <a:pt x="795515" y="1143000"/>
                </a:lnTo>
                <a:lnTo>
                  <a:pt x="776668" y="1092200"/>
                </a:lnTo>
                <a:lnTo>
                  <a:pt x="757504" y="1041400"/>
                </a:lnTo>
                <a:lnTo>
                  <a:pt x="738035" y="990600"/>
                </a:lnTo>
                <a:lnTo>
                  <a:pt x="718248" y="939800"/>
                </a:lnTo>
                <a:lnTo>
                  <a:pt x="698144" y="889000"/>
                </a:lnTo>
                <a:lnTo>
                  <a:pt x="677748" y="838200"/>
                </a:lnTo>
                <a:lnTo>
                  <a:pt x="657034" y="787400"/>
                </a:lnTo>
                <a:lnTo>
                  <a:pt x="636028" y="736600"/>
                </a:lnTo>
                <a:lnTo>
                  <a:pt x="612000" y="685800"/>
                </a:lnTo>
                <a:lnTo>
                  <a:pt x="599909" y="660400"/>
                </a:lnTo>
                <a:lnTo>
                  <a:pt x="587806" y="622300"/>
                </a:lnTo>
                <a:lnTo>
                  <a:pt x="581710" y="609600"/>
                </a:lnTo>
                <a:lnTo>
                  <a:pt x="575576" y="596900"/>
                </a:lnTo>
                <a:lnTo>
                  <a:pt x="569493" y="584200"/>
                </a:lnTo>
                <a:lnTo>
                  <a:pt x="553529" y="546100"/>
                </a:lnTo>
                <a:lnTo>
                  <a:pt x="546938" y="520700"/>
                </a:lnTo>
                <a:lnTo>
                  <a:pt x="546417" y="520700"/>
                </a:lnTo>
                <a:lnTo>
                  <a:pt x="546773" y="508000"/>
                </a:lnTo>
                <a:lnTo>
                  <a:pt x="546862" y="482600"/>
                </a:lnTo>
                <a:lnTo>
                  <a:pt x="546696" y="469900"/>
                </a:lnTo>
                <a:lnTo>
                  <a:pt x="546277" y="457200"/>
                </a:lnTo>
                <a:lnTo>
                  <a:pt x="545947" y="457200"/>
                </a:lnTo>
                <a:lnTo>
                  <a:pt x="545769" y="444500"/>
                </a:lnTo>
                <a:lnTo>
                  <a:pt x="561581" y="444500"/>
                </a:lnTo>
                <a:lnTo>
                  <a:pt x="552742" y="457200"/>
                </a:lnTo>
                <a:lnTo>
                  <a:pt x="572135" y="457200"/>
                </a:lnTo>
                <a:lnTo>
                  <a:pt x="577557" y="444500"/>
                </a:lnTo>
                <a:lnTo>
                  <a:pt x="564565" y="444500"/>
                </a:lnTo>
                <a:lnTo>
                  <a:pt x="568921" y="431800"/>
                </a:lnTo>
                <a:lnTo>
                  <a:pt x="578091" y="431800"/>
                </a:lnTo>
                <a:lnTo>
                  <a:pt x="582422" y="419100"/>
                </a:lnTo>
                <a:lnTo>
                  <a:pt x="586066" y="419100"/>
                </a:lnTo>
                <a:lnTo>
                  <a:pt x="589330" y="406400"/>
                </a:lnTo>
                <a:lnTo>
                  <a:pt x="592747" y="406400"/>
                </a:lnTo>
                <a:lnTo>
                  <a:pt x="596353" y="393700"/>
                </a:lnTo>
                <a:lnTo>
                  <a:pt x="599922" y="393700"/>
                </a:lnTo>
                <a:lnTo>
                  <a:pt x="603237" y="381000"/>
                </a:lnTo>
                <a:lnTo>
                  <a:pt x="605802" y="381000"/>
                </a:lnTo>
                <a:lnTo>
                  <a:pt x="607593" y="368300"/>
                </a:lnTo>
                <a:lnTo>
                  <a:pt x="608749" y="368300"/>
                </a:lnTo>
                <a:lnTo>
                  <a:pt x="609384" y="355600"/>
                </a:lnTo>
                <a:lnTo>
                  <a:pt x="608901" y="355600"/>
                </a:lnTo>
                <a:lnTo>
                  <a:pt x="606463" y="368300"/>
                </a:lnTo>
                <a:lnTo>
                  <a:pt x="603529" y="368300"/>
                </a:lnTo>
                <a:lnTo>
                  <a:pt x="597154" y="381000"/>
                </a:lnTo>
                <a:lnTo>
                  <a:pt x="594080" y="393700"/>
                </a:lnTo>
                <a:lnTo>
                  <a:pt x="590804" y="393700"/>
                </a:lnTo>
                <a:lnTo>
                  <a:pt x="587273" y="406400"/>
                </a:lnTo>
                <a:lnTo>
                  <a:pt x="583450" y="406400"/>
                </a:lnTo>
                <a:lnTo>
                  <a:pt x="576110" y="419100"/>
                </a:lnTo>
                <a:lnTo>
                  <a:pt x="567664" y="419100"/>
                </a:lnTo>
                <a:lnTo>
                  <a:pt x="558380" y="431800"/>
                </a:lnTo>
                <a:lnTo>
                  <a:pt x="548970" y="431800"/>
                </a:lnTo>
                <a:lnTo>
                  <a:pt x="548716" y="419100"/>
                </a:lnTo>
                <a:lnTo>
                  <a:pt x="557161" y="419100"/>
                </a:lnTo>
                <a:lnTo>
                  <a:pt x="565683" y="406400"/>
                </a:lnTo>
                <a:lnTo>
                  <a:pt x="573481" y="406400"/>
                </a:lnTo>
                <a:lnTo>
                  <a:pt x="580161" y="393700"/>
                </a:lnTo>
                <a:lnTo>
                  <a:pt x="584479" y="393700"/>
                </a:lnTo>
                <a:lnTo>
                  <a:pt x="586994" y="381000"/>
                </a:lnTo>
                <a:lnTo>
                  <a:pt x="589280" y="368300"/>
                </a:lnTo>
                <a:lnTo>
                  <a:pt x="588162" y="355600"/>
                </a:lnTo>
                <a:lnTo>
                  <a:pt x="583603" y="355600"/>
                </a:lnTo>
                <a:lnTo>
                  <a:pt x="582523" y="368300"/>
                </a:lnTo>
                <a:lnTo>
                  <a:pt x="580999" y="381000"/>
                </a:lnTo>
                <a:lnTo>
                  <a:pt x="580136" y="381000"/>
                </a:lnTo>
                <a:lnTo>
                  <a:pt x="581710" y="368300"/>
                </a:lnTo>
                <a:lnTo>
                  <a:pt x="580491" y="355600"/>
                </a:lnTo>
                <a:lnTo>
                  <a:pt x="579869" y="355600"/>
                </a:lnTo>
                <a:lnTo>
                  <a:pt x="578789" y="342900"/>
                </a:lnTo>
                <a:lnTo>
                  <a:pt x="577850" y="342900"/>
                </a:lnTo>
                <a:lnTo>
                  <a:pt x="577519" y="330200"/>
                </a:lnTo>
                <a:lnTo>
                  <a:pt x="570738" y="330200"/>
                </a:lnTo>
                <a:lnTo>
                  <a:pt x="562495" y="317500"/>
                </a:lnTo>
                <a:lnTo>
                  <a:pt x="527532" y="317500"/>
                </a:lnTo>
                <a:lnTo>
                  <a:pt x="536676" y="330200"/>
                </a:lnTo>
                <a:lnTo>
                  <a:pt x="564451" y="330200"/>
                </a:lnTo>
                <a:lnTo>
                  <a:pt x="567385" y="342900"/>
                </a:lnTo>
                <a:lnTo>
                  <a:pt x="573151" y="342900"/>
                </a:lnTo>
                <a:lnTo>
                  <a:pt x="573176" y="368300"/>
                </a:lnTo>
                <a:lnTo>
                  <a:pt x="570725" y="368300"/>
                </a:lnTo>
                <a:lnTo>
                  <a:pt x="567131" y="381000"/>
                </a:lnTo>
                <a:lnTo>
                  <a:pt x="562521" y="381000"/>
                </a:lnTo>
                <a:lnTo>
                  <a:pt x="557250" y="393700"/>
                </a:lnTo>
                <a:lnTo>
                  <a:pt x="543191" y="393700"/>
                </a:lnTo>
                <a:lnTo>
                  <a:pt x="543191" y="698500"/>
                </a:lnTo>
                <a:lnTo>
                  <a:pt x="543179" y="749300"/>
                </a:lnTo>
                <a:lnTo>
                  <a:pt x="542632" y="800100"/>
                </a:lnTo>
                <a:lnTo>
                  <a:pt x="541477" y="850900"/>
                </a:lnTo>
                <a:lnTo>
                  <a:pt x="538949" y="901700"/>
                </a:lnTo>
                <a:lnTo>
                  <a:pt x="537895" y="838200"/>
                </a:lnTo>
                <a:lnTo>
                  <a:pt x="537337" y="800100"/>
                </a:lnTo>
                <a:lnTo>
                  <a:pt x="536752" y="774700"/>
                </a:lnTo>
                <a:lnTo>
                  <a:pt x="536181" y="736600"/>
                </a:lnTo>
                <a:lnTo>
                  <a:pt x="534809" y="685800"/>
                </a:lnTo>
                <a:lnTo>
                  <a:pt x="534187" y="660400"/>
                </a:lnTo>
                <a:lnTo>
                  <a:pt x="533717" y="635000"/>
                </a:lnTo>
                <a:lnTo>
                  <a:pt x="533069" y="609600"/>
                </a:lnTo>
                <a:lnTo>
                  <a:pt x="531723" y="584200"/>
                </a:lnTo>
                <a:lnTo>
                  <a:pt x="530860" y="571500"/>
                </a:lnTo>
                <a:lnTo>
                  <a:pt x="529132" y="546100"/>
                </a:lnTo>
                <a:lnTo>
                  <a:pt x="530250" y="558800"/>
                </a:lnTo>
                <a:lnTo>
                  <a:pt x="536409" y="558800"/>
                </a:lnTo>
                <a:lnTo>
                  <a:pt x="538327" y="571500"/>
                </a:lnTo>
                <a:lnTo>
                  <a:pt x="539267" y="584200"/>
                </a:lnTo>
                <a:lnTo>
                  <a:pt x="540270" y="609600"/>
                </a:lnTo>
                <a:lnTo>
                  <a:pt x="541248" y="635000"/>
                </a:lnTo>
                <a:lnTo>
                  <a:pt x="542099" y="647700"/>
                </a:lnTo>
                <a:lnTo>
                  <a:pt x="542810" y="673100"/>
                </a:lnTo>
                <a:lnTo>
                  <a:pt x="543191" y="698500"/>
                </a:lnTo>
                <a:lnTo>
                  <a:pt x="543191" y="393700"/>
                </a:lnTo>
                <a:lnTo>
                  <a:pt x="542582" y="393700"/>
                </a:lnTo>
                <a:lnTo>
                  <a:pt x="540918" y="406400"/>
                </a:lnTo>
                <a:lnTo>
                  <a:pt x="540727" y="406400"/>
                </a:lnTo>
                <a:lnTo>
                  <a:pt x="540385" y="393700"/>
                </a:lnTo>
                <a:lnTo>
                  <a:pt x="539064" y="393700"/>
                </a:lnTo>
                <a:lnTo>
                  <a:pt x="538403" y="381000"/>
                </a:lnTo>
                <a:lnTo>
                  <a:pt x="552500" y="381000"/>
                </a:lnTo>
                <a:lnTo>
                  <a:pt x="554634" y="368300"/>
                </a:lnTo>
                <a:lnTo>
                  <a:pt x="557682" y="355600"/>
                </a:lnTo>
                <a:lnTo>
                  <a:pt x="554926" y="355600"/>
                </a:lnTo>
                <a:lnTo>
                  <a:pt x="549236" y="342900"/>
                </a:lnTo>
                <a:lnTo>
                  <a:pt x="544347" y="342900"/>
                </a:lnTo>
                <a:lnTo>
                  <a:pt x="544347" y="355600"/>
                </a:lnTo>
                <a:lnTo>
                  <a:pt x="542239" y="368300"/>
                </a:lnTo>
                <a:lnTo>
                  <a:pt x="525881" y="368300"/>
                </a:lnTo>
                <a:lnTo>
                  <a:pt x="531609" y="381000"/>
                </a:lnTo>
                <a:lnTo>
                  <a:pt x="533692" y="381000"/>
                </a:lnTo>
                <a:lnTo>
                  <a:pt x="534365" y="393700"/>
                </a:lnTo>
                <a:lnTo>
                  <a:pt x="534708" y="406400"/>
                </a:lnTo>
                <a:lnTo>
                  <a:pt x="535051" y="419100"/>
                </a:lnTo>
                <a:lnTo>
                  <a:pt x="535432" y="431800"/>
                </a:lnTo>
                <a:lnTo>
                  <a:pt x="536752" y="457200"/>
                </a:lnTo>
                <a:lnTo>
                  <a:pt x="537502" y="469900"/>
                </a:lnTo>
                <a:lnTo>
                  <a:pt x="538060" y="482600"/>
                </a:lnTo>
                <a:lnTo>
                  <a:pt x="538403" y="508000"/>
                </a:lnTo>
                <a:lnTo>
                  <a:pt x="538378" y="533400"/>
                </a:lnTo>
                <a:lnTo>
                  <a:pt x="538975" y="533400"/>
                </a:lnTo>
                <a:lnTo>
                  <a:pt x="537235" y="546100"/>
                </a:lnTo>
                <a:lnTo>
                  <a:pt x="536384" y="546100"/>
                </a:lnTo>
                <a:lnTo>
                  <a:pt x="533946" y="533400"/>
                </a:lnTo>
                <a:lnTo>
                  <a:pt x="528345" y="546100"/>
                </a:lnTo>
                <a:lnTo>
                  <a:pt x="525602" y="546100"/>
                </a:lnTo>
                <a:lnTo>
                  <a:pt x="523671" y="533400"/>
                </a:lnTo>
                <a:lnTo>
                  <a:pt x="524002" y="533400"/>
                </a:lnTo>
                <a:lnTo>
                  <a:pt x="523684" y="520700"/>
                </a:lnTo>
                <a:lnTo>
                  <a:pt x="522490" y="508000"/>
                </a:lnTo>
                <a:lnTo>
                  <a:pt x="521246" y="482600"/>
                </a:lnTo>
                <a:lnTo>
                  <a:pt x="520128" y="469900"/>
                </a:lnTo>
                <a:lnTo>
                  <a:pt x="519303" y="457200"/>
                </a:lnTo>
                <a:lnTo>
                  <a:pt x="519226" y="431800"/>
                </a:lnTo>
                <a:lnTo>
                  <a:pt x="519379" y="419100"/>
                </a:lnTo>
                <a:lnTo>
                  <a:pt x="519468" y="393700"/>
                </a:lnTo>
                <a:lnTo>
                  <a:pt x="518807" y="381000"/>
                </a:lnTo>
                <a:lnTo>
                  <a:pt x="522643" y="381000"/>
                </a:lnTo>
                <a:lnTo>
                  <a:pt x="525881" y="368300"/>
                </a:lnTo>
                <a:lnTo>
                  <a:pt x="518668" y="368300"/>
                </a:lnTo>
                <a:lnTo>
                  <a:pt x="518668" y="546100"/>
                </a:lnTo>
                <a:lnTo>
                  <a:pt x="516915" y="558800"/>
                </a:lnTo>
                <a:lnTo>
                  <a:pt x="512991" y="571500"/>
                </a:lnTo>
                <a:lnTo>
                  <a:pt x="509930" y="584200"/>
                </a:lnTo>
                <a:lnTo>
                  <a:pt x="505371" y="596900"/>
                </a:lnTo>
                <a:lnTo>
                  <a:pt x="500684" y="609600"/>
                </a:lnTo>
                <a:lnTo>
                  <a:pt x="495909" y="609600"/>
                </a:lnTo>
                <a:lnTo>
                  <a:pt x="491096" y="622300"/>
                </a:lnTo>
                <a:lnTo>
                  <a:pt x="470763" y="673100"/>
                </a:lnTo>
                <a:lnTo>
                  <a:pt x="448970" y="723900"/>
                </a:lnTo>
                <a:lnTo>
                  <a:pt x="426034" y="762000"/>
                </a:lnTo>
                <a:lnTo>
                  <a:pt x="367576" y="889000"/>
                </a:lnTo>
                <a:lnTo>
                  <a:pt x="352488" y="914400"/>
                </a:lnTo>
                <a:lnTo>
                  <a:pt x="351980" y="914400"/>
                </a:lnTo>
                <a:lnTo>
                  <a:pt x="364604" y="889000"/>
                </a:lnTo>
                <a:lnTo>
                  <a:pt x="383565" y="838200"/>
                </a:lnTo>
                <a:lnTo>
                  <a:pt x="421703" y="762000"/>
                </a:lnTo>
                <a:lnTo>
                  <a:pt x="459917" y="673100"/>
                </a:lnTo>
                <a:lnTo>
                  <a:pt x="478828" y="635000"/>
                </a:lnTo>
                <a:lnTo>
                  <a:pt x="497306" y="584200"/>
                </a:lnTo>
                <a:lnTo>
                  <a:pt x="515162" y="546100"/>
                </a:lnTo>
                <a:lnTo>
                  <a:pt x="518668" y="546100"/>
                </a:lnTo>
                <a:lnTo>
                  <a:pt x="518668" y="368300"/>
                </a:lnTo>
                <a:lnTo>
                  <a:pt x="514007" y="368300"/>
                </a:lnTo>
                <a:lnTo>
                  <a:pt x="514007" y="457200"/>
                </a:lnTo>
                <a:lnTo>
                  <a:pt x="505485" y="457200"/>
                </a:lnTo>
                <a:lnTo>
                  <a:pt x="513969" y="444500"/>
                </a:lnTo>
                <a:lnTo>
                  <a:pt x="514007" y="457200"/>
                </a:lnTo>
                <a:lnTo>
                  <a:pt x="514007" y="368300"/>
                </a:lnTo>
                <a:lnTo>
                  <a:pt x="512216" y="368300"/>
                </a:lnTo>
                <a:lnTo>
                  <a:pt x="511543" y="355600"/>
                </a:lnTo>
                <a:lnTo>
                  <a:pt x="544347" y="355600"/>
                </a:lnTo>
                <a:lnTo>
                  <a:pt x="544347" y="342900"/>
                </a:lnTo>
                <a:lnTo>
                  <a:pt x="504444" y="342900"/>
                </a:lnTo>
                <a:lnTo>
                  <a:pt x="501929" y="355600"/>
                </a:lnTo>
                <a:lnTo>
                  <a:pt x="499173" y="355600"/>
                </a:lnTo>
                <a:lnTo>
                  <a:pt x="498843" y="368300"/>
                </a:lnTo>
                <a:lnTo>
                  <a:pt x="501027" y="368300"/>
                </a:lnTo>
                <a:lnTo>
                  <a:pt x="505409" y="381000"/>
                </a:lnTo>
                <a:lnTo>
                  <a:pt x="512165" y="381000"/>
                </a:lnTo>
                <a:lnTo>
                  <a:pt x="511225" y="393700"/>
                </a:lnTo>
                <a:lnTo>
                  <a:pt x="511517" y="393700"/>
                </a:lnTo>
                <a:lnTo>
                  <a:pt x="511848" y="406400"/>
                </a:lnTo>
                <a:lnTo>
                  <a:pt x="510235" y="393700"/>
                </a:lnTo>
                <a:lnTo>
                  <a:pt x="493890" y="393700"/>
                </a:lnTo>
                <a:lnTo>
                  <a:pt x="484847" y="381000"/>
                </a:lnTo>
                <a:lnTo>
                  <a:pt x="481990" y="368300"/>
                </a:lnTo>
                <a:lnTo>
                  <a:pt x="481634" y="368300"/>
                </a:lnTo>
                <a:lnTo>
                  <a:pt x="482003" y="355600"/>
                </a:lnTo>
                <a:lnTo>
                  <a:pt x="486029" y="355600"/>
                </a:lnTo>
                <a:lnTo>
                  <a:pt x="486625" y="342900"/>
                </a:lnTo>
                <a:lnTo>
                  <a:pt x="485241" y="342900"/>
                </a:lnTo>
                <a:lnTo>
                  <a:pt x="479831" y="355600"/>
                </a:lnTo>
                <a:lnTo>
                  <a:pt x="477291" y="355600"/>
                </a:lnTo>
                <a:lnTo>
                  <a:pt x="476885" y="368300"/>
                </a:lnTo>
                <a:lnTo>
                  <a:pt x="477862" y="381000"/>
                </a:lnTo>
                <a:lnTo>
                  <a:pt x="470115" y="381000"/>
                </a:lnTo>
                <a:lnTo>
                  <a:pt x="466750" y="368300"/>
                </a:lnTo>
                <a:lnTo>
                  <a:pt x="464680" y="368300"/>
                </a:lnTo>
                <a:lnTo>
                  <a:pt x="467499" y="381000"/>
                </a:lnTo>
                <a:lnTo>
                  <a:pt x="469239" y="381000"/>
                </a:lnTo>
                <a:lnTo>
                  <a:pt x="474129" y="393700"/>
                </a:lnTo>
                <a:lnTo>
                  <a:pt x="482244" y="393700"/>
                </a:lnTo>
                <a:lnTo>
                  <a:pt x="479285" y="381000"/>
                </a:lnTo>
                <a:lnTo>
                  <a:pt x="482650" y="381000"/>
                </a:lnTo>
                <a:lnTo>
                  <a:pt x="486714" y="393700"/>
                </a:lnTo>
                <a:lnTo>
                  <a:pt x="483108" y="393700"/>
                </a:lnTo>
                <a:lnTo>
                  <a:pt x="486244" y="406400"/>
                </a:lnTo>
                <a:lnTo>
                  <a:pt x="497573" y="406400"/>
                </a:lnTo>
                <a:lnTo>
                  <a:pt x="502272" y="419100"/>
                </a:lnTo>
                <a:lnTo>
                  <a:pt x="503008" y="419100"/>
                </a:lnTo>
                <a:lnTo>
                  <a:pt x="502170" y="431800"/>
                </a:lnTo>
                <a:lnTo>
                  <a:pt x="453999" y="431800"/>
                </a:lnTo>
                <a:lnTo>
                  <a:pt x="443852" y="419100"/>
                </a:lnTo>
                <a:lnTo>
                  <a:pt x="430276" y="419100"/>
                </a:lnTo>
                <a:lnTo>
                  <a:pt x="423799" y="406400"/>
                </a:lnTo>
                <a:lnTo>
                  <a:pt x="415963" y="406400"/>
                </a:lnTo>
                <a:lnTo>
                  <a:pt x="408838" y="393700"/>
                </a:lnTo>
                <a:lnTo>
                  <a:pt x="404177" y="393700"/>
                </a:lnTo>
                <a:lnTo>
                  <a:pt x="401497" y="381000"/>
                </a:lnTo>
                <a:lnTo>
                  <a:pt x="399097" y="393700"/>
                </a:lnTo>
                <a:lnTo>
                  <a:pt x="400735" y="393700"/>
                </a:lnTo>
                <a:lnTo>
                  <a:pt x="405472" y="406400"/>
                </a:lnTo>
                <a:lnTo>
                  <a:pt x="408647" y="419100"/>
                </a:lnTo>
                <a:lnTo>
                  <a:pt x="419481" y="419100"/>
                </a:lnTo>
                <a:lnTo>
                  <a:pt x="427113" y="431800"/>
                </a:lnTo>
                <a:lnTo>
                  <a:pt x="443420" y="431800"/>
                </a:lnTo>
                <a:lnTo>
                  <a:pt x="451929" y="444500"/>
                </a:lnTo>
                <a:lnTo>
                  <a:pt x="486879" y="444500"/>
                </a:lnTo>
                <a:lnTo>
                  <a:pt x="496201" y="457200"/>
                </a:lnTo>
                <a:lnTo>
                  <a:pt x="447827" y="457200"/>
                </a:lnTo>
                <a:lnTo>
                  <a:pt x="434898" y="444500"/>
                </a:lnTo>
                <a:lnTo>
                  <a:pt x="423024" y="444500"/>
                </a:lnTo>
                <a:lnTo>
                  <a:pt x="386321" y="393700"/>
                </a:lnTo>
                <a:lnTo>
                  <a:pt x="372592" y="330200"/>
                </a:lnTo>
                <a:lnTo>
                  <a:pt x="373354" y="292100"/>
                </a:lnTo>
                <a:lnTo>
                  <a:pt x="374180" y="292100"/>
                </a:lnTo>
                <a:lnTo>
                  <a:pt x="375335" y="279400"/>
                </a:lnTo>
                <a:lnTo>
                  <a:pt x="377050" y="279400"/>
                </a:lnTo>
                <a:lnTo>
                  <a:pt x="379514" y="266700"/>
                </a:lnTo>
                <a:lnTo>
                  <a:pt x="383006" y="254000"/>
                </a:lnTo>
                <a:lnTo>
                  <a:pt x="387451" y="254000"/>
                </a:lnTo>
                <a:lnTo>
                  <a:pt x="392557" y="241300"/>
                </a:lnTo>
                <a:lnTo>
                  <a:pt x="398056" y="241300"/>
                </a:lnTo>
                <a:lnTo>
                  <a:pt x="409409" y="228600"/>
                </a:lnTo>
                <a:lnTo>
                  <a:pt x="421741" y="215900"/>
                </a:lnTo>
                <a:lnTo>
                  <a:pt x="435190" y="203200"/>
                </a:lnTo>
                <a:lnTo>
                  <a:pt x="592048" y="203200"/>
                </a:lnTo>
                <a:lnTo>
                  <a:pt x="602056" y="215900"/>
                </a:lnTo>
                <a:lnTo>
                  <a:pt x="639191" y="215900"/>
                </a:lnTo>
                <a:lnTo>
                  <a:pt x="647026" y="228600"/>
                </a:lnTo>
                <a:lnTo>
                  <a:pt x="654773" y="228600"/>
                </a:lnTo>
                <a:lnTo>
                  <a:pt x="684250" y="254000"/>
                </a:lnTo>
                <a:lnTo>
                  <a:pt x="699249" y="254000"/>
                </a:lnTo>
                <a:lnTo>
                  <a:pt x="714590" y="266700"/>
                </a:lnTo>
                <a:lnTo>
                  <a:pt x="721004" y="279400"/>
                </a:lnTo>
                <a:lnTo>
                  <a:pt x="734161" y="279400"/>
                </a:lnTo>
                <a:lnTo>
                  <a:pt x="740968" y="292100"/>
                </a:lnTo>
                <a:lnTo>
                  <a:pt x="758812" y="304800"/>
                </a:lnTo>
                <a:lnTo>
                  <a:pt x="844511" y="368300"/>
                </a:lnTo>
                <a:lnTo>
                  <a:pt x="876579" y="393700"/>
                </a:lnTo>
                <a:lnTo>
                  <a:pt x="909891" y="419100"/>
                </a:lnTo>
                <a:lnTo>
                  <a:pt x="944740" y="431800"/>
                </a:lnTo>
                <a:lnTo>
                  <a:pt x="981430" y="444500"/>
                </a:lnTo>
                <a:lnTo>
                  <a:pt x="1001014" y="444500"/>
                </a:lnTo>
                <a:lnTo>
                  <a:pt x="1020826" y="457200"/>
                </a:lnTo>
                <a:lnTo>
                  <a:pt x="1083856" y="457200"/>
                </a:lnTo>
                <a:lnTo>
                  <a:pt x="1068311" y="469900"/>
                </a:lnTo>
                <a:lnTo>
                  <a:pt x="1007186" y="469900"/>
                </a:lnTo>
                <a:lnTo>
                  <a:pt x="977099" y="457200"/>
                </a:lnTo>
                <a:lnTo>
                  <a:pt x="947445" y="457200"/>
                </a:lnTo>
                <a:lnTo>
                  <a:pt x="903478" y="431800"/>
                </a:lnTo>
                <a:lnTo>
                  <a:pt x="862279" y="406400"/>
                </a:lnTo>
                <a:lnTo>
                  <a:pt x="823150" y="381000"/>
                </a:lnTo>
                <a:lnTo>
                  <a:pt x="785368" y="355600"/>
                </a:lnTo>
                <a:lnTo>
                  <a:pt x="748220" y="317500"/>
                </a:lnTo>
                <a:lnTo>
                  <a:pt x="734949" y="317500"/>
                </a:lnTo>
                <a:lnTo>
                  <a:pt x="721563" y="304800"/>
                </a:lnTo>
                <a:lnTo>
                  <a:pt x="707999" y="292100"/>
                </a:lnTo>
                <a:lnTo>
                  <a:pt x="694245" y="279400"/>
                </a:lnTo>
                <a:lnTo>
                  <a:pt x="687336" y="279400"/>
                </a:lnTo>
                <a:lnTo>
                  <a:pt x="680389" y="266700"/>
                </a:lnTo>
                <a:lnTo>
                  <a:pt x="666242" y="266700"/>
                </a:lnTo>
                <a:lnTo>
                  <a:pt x="658977" y="254000"/>
                </a:lnTo>
                <a:lnTo>
                  <a:pt x="647217" y="254000"/>
                </a:lnTo>
                <a:lnTo>
                  <a:pt x="653503" y="266700"/>
                </a:lnTo>
                <a:lnTo>
                  <a:pt x="659739" y="266700"/>
                </a:lnTo>
                <a:lnTo>
                  <a:pt x="672693" y="279400"/>
                </a:lnTo>
                <a:lnTo>
                  <a:pt x="685533" y="279400"/>
                </a:lnTo>
                <a:lnTo>
                  <a:pt x="698334" y="292100"/>
                </a:lnTo>
                <a:lnTo>
                  <a:pt x="736117" y="330200"/>
                </a:lnTo>
                <a:lnTo>
                  <a:pt x="760006" y="342900"/>
                </a:lnTo>
                <a:lnTo>
                  <a:pt x="783958" y="368300"/>
                </a:lnTo>
                <a:lnTo>
                  <a:pt x="808342" y="381000"/>
                </a:lnTo>
                <a:lnTo>
                  <a:pt x="833501" y="406400"/>
                </a:lnTo>
                <a:lnTo>
                  <a:pt x="875055" y="431800"/>
                </a:lnTo>
                <a:lnTo>
                  <a:pt x="918654" y="444500"/>
                </a:lnTo>
                <a:lnTo>
                  <a:pt x="964196" y="469900"/>
                </a:lnTo>
                <a:lnTo>
                  <a:pt x="1011593" y="482600"/>
                </a:lnTo>
                <a:lnTo>
                  <a:pt x="1078674" y="482600"/>
                </a:lnTo>
                <a:lnTo>
                  <a:pt x="1096606" y="469900"/>
                </a:lnTo>
                <a:lnTo>
                  <a:pt x="1144333" y="469900"/>
                </a:lnTo>
                <a:lnTo>
                  <a:pt x="1156525" y="457200"/>
                </a:lnTo>
                <a:lnTo>
                  <a:pt x="1167904" y="457200"/>
                </a:lnTo>
                <a:lnTo>
                  <a:pt x="1177607" y="444500"/>
                </a:lnTo>
                <a:lnTo>
                  <a:pt x="1178864" y="444500"/>
                </a:lnTo>
                <a:lnTo>
                  <a:pt x="1214780" y="419100"/>
                </a:lnTo>
                <a:lnTo>
                  <a:pt x="1232230" y="419100"/>
                </a:lnTo>
                <a:lnTo>
                  <a:pt x="1249299" y="406400"/>
                </a:lnTo>
                <a:lnTo>
                  <a:pt x="1260805" y="393700"/>
                </a:lnTo>
                <a:lnTo>
                  <a:pt x="1272159" y="381000"/>
                </a:lnTo>
                <a:lnTo>
                  <a:pt x="1283233" y="368300"/>
                </a:lnTo>
                <a:lnTo>
                  <a:pt x="1293914" y="368300"/>
                </a:lnTo>
                <a:lnTo>
                  <a:pt x="1302118" y="355600"/>
                </a:lnTo>
                <a:lnTo>
                  <a:pt x="1310424" y="355600"/>
                </a:lnTo>
                <a:lnTo>
                  <a:pt x="1318895" y="342900"/>
                </a:lnTo>
                <a:lnTo>
                  <a:pt x="1327569" y="342900"/>
                </a:lnTo>
                <a:lnTo>
                  <a:pt x="1333703" y="330200"/>
                </a:lnTo>
                <a:lnTo>
                  <a:pt x="1346225" y="330200"/>
                </a:lnTo>
                <a:lnTo>
                  <a:pt x="1352613" y="317500"/>
                </a:lnTo>
                <a:lnTo>
                  <a:pt x="1392466" y="317500"/>
                </a:lnTo>
                <a:lnTo>
                  <a:pt x="1408836" y="304800"/>
                </a:lnTo>
                <a:lnTo>
                  <a:pt x="1451533" y="304800"/>
                </a:lnTo>
                <a:lnTo>
                  <a:pt x="1458302" y="317500"/>
                </a:lnTo>
                <a:lnTo>
                  <a:pt x="1484833" y="317500"/>
                </a:lnTo>
                <a:lnTo>
                  <a:pt x="1497355" y="304800"/>
                </a:lnTo>
                <a:lnTo>
                  <a:pt x="1497825" y="304800"/>
                </a:lnTo>
                <a:lnTo>
                  <a:pt x="1512671" y="317500"/>
                </a:lnTo>
                <a:lnTo>
                  <a:pt x="1570583" y="317500"/>
                </a:lnTo>
                <a:lnTo>
                  <a:pt x="1564601" y="330200"/>
                </a:lnTo>
                <a:lnTo>
                  <a:pt x="1453045" y="330200"/>
                </a:lnTo>
                <a:lnTo>
                  <a:pt x="1453032" y="342900"/>
                </a:lnTo>
                <a:lnTo>
                  <a:pt x="1580464" y="342900"/>
                </a:lnTo>
                <a:lnTo>
                  <a:pt x="1581099" y="330200"/>
                </a:lnTo>
                <a:lnTo>
                  <a:pt x="1622412" y="330200"/>
                </a:lnTo>
                <a:lnTo>
                  <a:pt x="1625930" y="342900"/>
                </a:lnTo>
                <a:lnTo>
                  <a:pt x="1628724" y="342900"/>
                </a:lnTo>
                <a:lnTo>
                  <a:pt x="1632927" y="355600"/>
                </a:lnTo>
                <a:lnTo>
                  <a:pt x="1632038" y="355600"/>
                </a:lnTo>
                <a:lnTo>
                  <a:pt x="1631492" y="368300"/>
                </a:lnTo>
                <a:lnTo>
                  <a:pt x="1616837" y="368300"/>
                </a:lnTo>
                <a:lnTo>
                  <a:pt x="1614970" y="381000"/>
                </a:lnTo>
                <a:lnTo>
                  <a:pt x="1362456" y="381000"/>
                </a:lnTo>
                <a:lnTo>
                  <a:pt x="1357630" y="393700"/>
                </a:lnTo>
                <a:lnTo>
                  <a:pt x="1354099" y="393700"/>
                </a:lnTo>
                <a:lnTo>
                  <a:pt x="1349997" y="406400"/>
                </a:lnTo>
                <a:lnTo>
                  <a:pt x="1343875" y="406400"/>
                </a:lnTo>
                <a:lnTo>
                  <a:pt x="1337538" y="419100"/>
                </a:lnTo>
                <a:lnTo>
                  <a:pt x="1330769" y="419100"/>
                </a:lnTo>
                <a:lnTo>
                  <a:pt x="1323352" y="431800"/>
                </a:lnTo>
                <a:lnTo>
                  <a:pt x="1305052" y="431800"/>
                </a:lnTo>
                <a:lnTo>
                  <a:pt x="1295857" y="444500"/>
                </a:lnTo>
                <a:lnTo>
                  <a:pt x="1277200" y="444500"/>
                </a:lnTo>
                <a:lnTo>
                  <a:pt x="1268691" y="457200"/>
                </a:lnTo>
                <a:lnTo>
                  <a:pt x="1243545" y="457200"/>
                </a:lnTo>
                <a:lnTo>
                  <a:pt x="1235430" y="469900"/>
                </a:lnTo>
                <a:lnTo>
                  <a:pt x="1210906" y="469900"/>
                </a:lnTo>
                <a:lnTo>
                  <a:pt x="1194181" y="482600"/>
                </a:lnTo>
                <a:lnTo>
                  <a:pt x="1177315" y="482600"/>
                </a:lnTo>
                <a:lnTo>
                  <a:pt x="1160310" y="495300"/>
                </a:lnTo>
                <a:lnTo>
                  <a:pt x="1108049" y="495300"/>
                </a:lnTo>
                <a:lnTo>
                  <a:pt x="1072578" y="508000"/>
                </a:lnTo>
                <a:lnTo>
                  <a:pt x="1036980" y="508000"/>
                </a:lnTo>
                <a:lnTo>
                  <a:pt x="1001471" y="495300"/>
                </a:lnTo>
                <a:lnTo>
                  <a:pt x="955738" y="495300"/>
                </a:lnTo>
                <a:lnTo>
                  <a:pt x="910844" y="482600"/>
                </a:lnTo>
                <a:lnTo>
                  <a:pt x="866711" y="457200"/>
                </a:lnTo>
                <a:lnTo>
                  <a:pt x="781481" y="432117"/>
                </a:lnTo>
                <a:lnTo>
                  <a:pt x="872820" y="469900"/>
                </a:lnTo>
                <a:lnTo>
                  <a:pt x="969873" y="508000"/>
                </a:lnTo>
                <a:lnTo>
                  <a:pt x="1003096" y="508000"/>
                </a:lnTo>
                <a:lnTo>
                  <a:pt x="1036332" y="520700"/>
                </a:lnTo>
                <a:lnTo>
                  <a:pt x="1069644" y="520700"/>
                </a:lnTo>
                <a:lnTo>
                  <a:pt x="1102855" y="508000"/>
                </a:lnTo>
                <a:lnTo>
                  <a:pt x="1154544" y="508000"/>
                </a:lnTo>
                <a:lnTo>
                  <a:pt x="1173111" y="495300"/>
                </a:lnTo>
                <a:lnTo>
                  <a:pt x="1191488" y="495300"/>
                </a:lnTo>
                <a:lnTo>
                  <a:pt x="1209675" y="482600"/>
                </a:lnTo>
                <a:lnTo>
                  <a:pt x="1227112" y="482600"/>
                </a:lnTo>
                <a:lnTo>
                  <a:pt x="1235760" y="469900"/>
                </a:lnTo>
                <a:lnTo>
                  <a:pt x="1260106" y="469900"/>
                </a:lnTo>
                <a:lnTo>
                  <a:pt x="1271193" y="457200"/>
                </a:lnTo>
                <a:lnTo>
                  <a:pt x="1294726" y="457200"/>
                </a:lnTo>
                <a:lnTo>
                  <a:pt x="1304480" y="444500"/>
                </a:lnTo>
                <a:lnTo>
                  <a:pt x="1323746" y="444500"/>
                </a:lnTo>
                <a:lnTo>
                  <a:pt x="1343291" y="431800"/>
                </a:lnTo>
                <a:lnTo>
                  <a:pt x="1362506" y="419100"/>
                </a:lnTo>
                <a:lnTo>
                  <a:pt x="1381404" y="406400"/>
                </a:lnTo>
                <a:lnTo>
                  <a:pt x="1399997" y="393700"/>
                </a:lnTo>
                <a:lnTo>
                  <a:pt x="1649006" y="393700"/>
                </a:lnTo>
                <a:lnTo>
                  <a:pt x="1651012" y="406400"/>
                </a:lnTo>
                <a:lnTo>
                  <a:pt x="1652308" y="406400"/>
                </a:lnTo>
                <a:lnTo>
                  <a:pt x="1652841" y="419100"/>
                </a:lnTo>
                <a:lnTo>
                  <a:pt x="1646656" y="419100"/>
                </a:lnTo>
                <a:lnTo>
                  <a:pt x="1646504" y="431800"/>
                </a:lnTo>
                <a:lnTo>
                  <a:pt x="1640319" y="431800"/>
                </a:lnTo>
                <a:lnTo>
                  <a:pt x="1633143" y="444500"/>
                </a:lnTo>
                <a:lnTo>
                  <a:pt x="1621116" y="444500"/>
                </a:lnTo>
                <a:lnTo>
                  <a:pt x="1617497" y="457200"/>
                </a:lnTo>
                <a:lnTo>
                  <a:pt x="1615236" y="457200"/>
                </a:lnTo>
                <a:lnTo>
                  <a:pt x="1614779" y="469900"/>
                </a:lnTo>
                <a:lnTo>
                  <a:pt x="1615567" y="469900"/>
                </a:lnTo>
                <a:lnTo>
                  <a:pt x="1617459" y="482600"/>
                </a:lnTo>
                <a:lnTo>
                  <a:pt x="1620126" y="482600"/>
                </a:lnTo>
                <a:lnTo>
                  <a:pt x="1623199" y="495300"/>
                </a:lnTo>
                <a:lnTo>
                  <a:pt x="1627936" y="495300"/>
                </a:lnTo>
                <a:lnTo>
                  <a:pt x="1629422" y="508000"/>
                </a:lnTo>
                <a:lnTo>
                  <a:pt x="1631124" y="508000"/>
                </a:lnTo>
                <a:lnTo>
                  <a:pt x="1627771" y="520700"/>
                </a:lnTo>
                <a:lnTo>
                  <a:pt x="1624939" y="526326"/>
                </a:lnTo>
                <a:lnTo>
                  <a:pt x="1624939" y="558800"/>
                </a:lnTo>
                <a:lnTo>
                  <a:pt x="1620012" y="571500"/>
                </a:lnTo>
                <a:lnTo>
                  <a:pt x="1616583" y="571500"/>
                </a:lnTo>
                <a:lnTo>
                  <a:pt x="1620913" y="558800"/>
                </a:lnTo>
                <a:lnTo>
                  <a:pt x="1624939" y="558800"/>
                </a:lnTo>
                <a:lnTo>
                  <a:pt x="1624939" y="526326"/>
                </a:lnTo>
                <a:lnTo>
                  <a:pt x="1621370" y="533400"/>
                </a:lnTo>
                <a:lnTo>
                  <a:pt x="1618208" y="546100"/>
                </a:lnTo>
                <a:lnTo>
                  <a:pt x="1616202" y="546100"/>
                </a:lnTo>
                <a:lnTo>
                  <a:pt x="1616570" y="558800"/>
                </a:lnTo>
                <a:lnTo>
                  <a:pt x="1612658" y="558800"/>
                </a:lnTo>
                <a:lnTo>
                  <a:pt x="1607896" y="571500"/>
                </a:lnTo>
                <a:lnTo>
                  <a:pt x="1600581" y="571500"/>
                </a:lnTo>
                <a:lnTo>
                  <a:pt x="1593837" y="584200"/>
                </a:lnTo>
                <a:lnTo>
                  <a:pt x="1687068" y="584200"/>
                </a:lnTo>
                <a:lnTo>
                  <a:pt x="1690077" y="596900"/>
                </a:lnTo>
                <a:lnTo>
                  <a:pt x="1812671" y="596900"/>
                </a:lnTo>
                <a:lnTo>
                  <a:pt x="1782330" y="609600"/>
                </a:lnTo>
                <a:lnTo>
                  <a:pt x="1793138" y="609600"/>
                </a:lnTo>
                <a:lnTo>
                  <a:pt x="1789950" y="611733"/>
                </a:lnTo>
                <a:lnTo>
                  <a:pt x="1789950" y="622300"/>
                </a:lnTo>
                <a:lnTo>
                  <a:pt x="1788439" y="635000"/>
                </a:lnTo>
                <a:lnTo>
                  <a:pt x="1787779" y="647700"/>
                </a:lnTo>
                <a:lnTo>
                  <a:pt x="1787283" y="660400"/>
                </a:lnTo>
                <a:lnTo>
                  <a:pt x="1786890" y="660400"/>
                </a:lnTo>
                <a:lnTo>
                  <a:pt x="1786521" y="673100"/>
                </a:lnTo>
                <a:lnTo>
                  <a:pt x="1786204" y="673100"/>
                </a:lnTo>
                <a:lnTo>
                  <a:pt x="1785912" y="685800"/>
                </a:lnTo>
                <a:lnTo>
                  <a:pt x="1785416" y="698500"/>
                </a:lnTo>
                <a:lnTo>
                  <a:pt x="1784959" y="723900"/>
                </a:lnTo>
                <a:lnTo>
                  <a:pt x="1784134" y="749300"/>
                </a:lnTo>
                <a:lnTo>
                  <a:pt x="1783803" y="774700"/>
                </a:lnTo>
                <a:lnTo>
                  <a:pt x="1783245" y="800100"/>
                </a:lnTo>
                <a:lnTo>
                  <a:pt x="1782864" y="825500"/>
                </a:lnTo>
                <a:lnTo>
                  <a:pt x="1782203" y="850900"/>
                </a:lnTo>
                <a:lnTo>
                  <a:pt x="1782013" y="850900"/>
                </a:lnTo>
                <a:lnTo>
                  <a:pt x="1781505" y="876300"/>
                </a:lnTo>
                <a:lnTo>
                  <a:pt x="1782076" y="889000"/>
                </a:lnTo>
                <a:lnTo>
                  <a:pt x="1771065" y="889000"/>
                </a:lnTo>
                <a:lnTo>
                  <a:pt x="1772678" y="876300"/>
                </a:lnTo>
                <a:lnTo>
                  <a:pt x="1775117" y="876300"/>
                </a:lnTo>
                <a:lnTo>
                  <a:pt x="1775968" y="863600"/>
                </a:lnTo>
                <a:lnTo>
                  <a:pt x="1775929" y="850900"/>
                </a:lnTo>
                <a:lnTo>
                  <a:pt x="1776488" y="838200"/>
                </a:lnTo>
                <a:lnTo>
                  <a:pt x="1778825" y="736600"/>
                </a:lnTo>
                <a:lnTo>
                  <a:pt x="1779600" y="698500"/>
                </a:lnTo>
                <a:lnTo>
                  <a:pt x="1779727" y="685800"/>
                </a:lnTo>
                <a:lnTo>
                  <a:pt x="1779841" y="673100"/>
                </a:lnTo>
                <a:lnTo>
                  <a:pt x="1780463" y="673100"/>
                </a:lnTo>
                <a:lnTo>
                  <a:pt x="1781136" y="660400"/>
                </a:lnTo>
                <a:lnTo>
                  <a:pt x="1781594" y="660400"/>
                </a:lnTo>
                <a:lnTo>
                  <a:pt x="1781708" y="647700"/>
                </a:lnTo>
                <a:lnTo>
                  <a:pt x="1782559" y="647700"/>
                </a:lnTo>
                <a:lnTo>
                  <a:pt x="1779206" y="622300"/>
                </a:lnTo>
                <a:lnTo>
                  <a:pt x="1789950" y="622300"/>
                </a:lnTo>
                <a:lnTo>
                  <a:pt x="1789950" y="611733"/>
                </a:lnTo>
                <a:lnTo>
                  <a:pt x="1774101" y="622300"/>
                </a:lnTo>
                <a:lnTo>
                  <a:pt x="1772742" y="622300"/>
                </a:lnTo>
                <a:lnTo>
                  <a:pt x="1764411" y="635000"/>
                </a:lnTo>
                <a:lnTo>
                  <a:pt x="1726806" y="635000"/>
                </a:lnTo>
                <a:lnTo>
                  <a:pt x="1726806" y="812800"/>
                </a:lnTo>
                <a:lnTo>
                  <a:pt x="1726704" y="825500"/>
                </a:lnTo>
                <a:lnTo>
                  <a:pt x="1724863" y="838200"/>
                </a:lnTo>
                <a:lnTo>
                  <a:pt x="1723707" y="850900"/>
                </a:lnTo>
                <a:lnTo>
                  <a:pt x="1717802" y="850900"/>
                </a:lnTo>
                <a:lnTo>
                  <a:pt x="1715998" y="863600"/>
                </a:lnTo>
                <a:lnTo>
                  <a:pt x="1712087" y="863600"/>
                </a:lnTo>
                <a:lnTo>
                  <a:pt x="1712201" y="850900"/>
                </a:lnTo>
                <a:lnTo>
                  <a:pt x="1711718" y="850900"/>
                </a:lnTo>
                <a:lnTo>
                  <a:pt x="1711134" y="838200"/>
                </a:lnTo>
                <a:lnTo>
                  <a:pt x="1710016" y="825500"/>
                </a:lnTo>
                <a:lnTo>
                  <a:pt x="1709674" y="812800"/>
                </a:lnTo>
                <a:lnTo>
                  <a:pt x="1709051" y="800100"/>
                </a:lnTo>
                <a:lnTo>
                  <a:pt x="1708594" y="787400"/>
                </a:lnTo>
                <a:lnTo>
                  <a:pt x="1708302" y="774700"/>
                </a:lnTo>
                <a:lnTo>
                  <a:pt x="1708251" y="749300"/>
                </a:lnTo>
                <a:lnTo>
                  <a:pt x="1708442" y="736600"/>
                </a:lnTo>
                <a:lnTo>
                  <a:pt x="1709115" y="698500"/>
                </a:lnTo>
                <a:lnTo>
                  <a:pt x="1708950" y="685800"/>
                </a:lnTo>
                <a:lnTo>
                  <a:pt x="1707921" y="673100"/>
                </a:lnTo>
                <a:lnTo>
                  <a:pt x="1712722" y="673100"/>
                </a:lnTo>
                <a:lnTo>
                  <a:pt x="1716443" y="685800"/>
                </a:lnTo>
                <a:lnTo>
                  <a:pt x="1719300" y="698500"/>
                </a:lnTo>
                <a:lnTo>
                  <a:pt x="1721599" y="711200"/>
                </a:lnTo>
                <a:lnTo>
                  <a:pt x="1724202" y="723900"/>
                </a:lnTo>
                <a:lnTo>
                  <a:pt x="1725015" y="723900"/>
                </a:lnTo>
                <a:lnTo>
                  <a:pt x="1725053" y="736600"/>
                </a:lnTo>
                <a:lnTo>
                  <a:pt x="1725307" y="774700"/>
                </a:lnTo>
                <a:lnTo>
                  <a:pt x="1725510" y="787400"/>
                </a:lnTo>
                <a:lnTo>
                  <a:pt x="1726095" y="800100"/>
                </a:lnTo>
                <a:lnTo>
                  <a:pt x="1726806" y="812800"/>
                </a:lnTo>
                <a:lnTo>
                  <a:pt x="1726806" y="635000"/>
                </a:lnTo>
                <a:lnTo>
                  <a:pt x="1696123" y="635000"/>
                </a:lnTo>
                <a:lnTo>
                  <a:pt x="1696123" y="863600"/>
                </a:lnTo>
                <a:lnTo>
                  <a:pt x="1689506" y="876300"/>
                </a:lnTo>
                <a:lnTo>
                  <a:pt x="1675244" y="876300"/>
                </a:lnTo>
                <a:lnTo>
                  <a:pt x="1675371" y="863600"/>
                </a:lnTo>
                <a:lnTo>
                  <a:pt x="1676565" y="850900"/>
                </a:lnTo>
                <a:lnTo>
                  <a:pt x="1677047" y="838200"/>
                </a:lnTo>
                <a:lnTo>
                  <a:pt x="1676895" y="825500"/>
                </a:lnTo>
                <a:lnTo>
                  <a:pt x="1676184" y="812800"/>
                </a:lnTo>
                <a:lnTo>
                  <a:pt x="1675320" y="800100"/>
                </a:lnTo>
                <a:lnTo>
                  <a:pt x="1674647" y="787400"/>
                </a:lnTo>
                <a:lnTo>
                  <a:pt x="1674075" y="774700"/>
                </a:lnTo>
                <a:lnTo>
                  <a:pt x="1672615" y="736600"/>
                </a:lnTo>
                <a:lnTo>
                  <a:pt x="1671726" y="711200"/>
                </a:lnTo>
                <a:lnTo>
                  <a:pt x="1670913" y="673100"/>
                </a:lnTo>
                <a:lnTo>
                  <a:pt x="1670202" y="647700"/>
                </a:lnTo>
                <a:lnTo>
                  <a:pt x="1678813" y="647700"/>
                </a:lnTo>
                <a:lnTo>
                  <a:pt x="1686382" y="660400"/>
                </a:lnTo>
                <a:lnTo>
                  <a:pt x="1691703" y="660400"/>
                </a:lnTo>
                <a:lnTo>
                  <a:pt x="1693938" y="685800"/>
                </a:lnTo>
                <a:lnTo>
                  <a:pt x="1694307" y="711200"/>
                </a:lnTo>
                <a:lnTo>
                  <a:pt x="1693595" y="736600"/>
                </a:lnTo>
                <a:lnTo>
                  <a:pt x="1692592" y="762000"/>
                </a:lnTo>
                <a:lnTo>
                  <a:pt x="1692160" y="774700"/>
                </a:lnTo>
                <a:lnTo>
                  <a:pt x="1691855" y="787400"/>
                </a:lnTo>
                <a:lnTo>
                  <a:pt x="1691817" y="812800"/>
                </a:lnTo>
                <a:lnTo>
                  <a:pt x="1691894" y="825500"/>
                </a:lnTo>
                <a:lnTo>
                  <a:pt x="1692224" y="825500"/>
                </a:lnTo>
                <a:lnTo>
                  <a:pt x="1692173" y="850900"/>
                </a:lnTo>
                <a:lnTo>
                  <a:pt x="1692706" y="850900"/>
                </a:lnTo>
                <a:lnTo>
                  <a:pt x="1693786" y="863600"/>
                </a:lnTo>
                <a:lnTo>
                  <a:pt x="1696123" y="863600"/>
                </a:lnTo>
                <a:lnTo>
                  <a:pt x="1696123" y="635000"/>
                </a:lnTo>
                <a:lnTo>
                  <a:pt x="1644243" y="635000"/>
                </a:lnTo>
                <a:lnTo>
                  <a:pt x="1647291" y="647700"/>
                </a:lnTo>
                <a:lnTo>
                  <a:pt x="1666379" y="647700"/>
                </a:lnTo>
                <a:lnTo>
                  <a:pt x="1665884" y="673100"/>
                </a:lnTo>
                <a:lnTo>
                  <a:pt x="1665808" y="685800"/>
                </a:lnTo>
                <a:lnTo>
                  <a:pt x="1665719" y="736600"/>
                </a:lnTo>
                <a:lnTo>
                  <a:pt x="1666113" y="762000"/>
                </a:lnTo>
                <a:lnTo>
                  <a:pt x="1666443" y="774700"/>
                </a:lnTo>
                <a:lnTo>
                  <a:pt x="1667129" y="800100"/>
                </a:lnTo>
                <a:lnTo>
                  <a:pt x="1667395" y="812800"/>
                </a:lnTo>
                <a:lnTo>
                  <a:pt x="1667891" y="825500"/>
                </a:lnTo>
                <a:lnTo>
                  <a:pt x="1669021" y="838200"/>
                </a:lnTo>
                <a:lnTo>
                  <a:pt x="1670900" y="850900"/>
                </a:lnTo>
                <a:lnTo>
                  <a:pt x="1673593" y="863600"/>
                </a:lnTo>
                <a:lnTo>
                  <a:pt x="1673847" y="876300"/>
                </a:lnTo>
                <a:lnTo>
                  <a:pt x="1665325" y="876300"/>
                </a:lnTo>
                <a:lnTo>
                  <a:pt x="1667052" y="889000"/>
                </a:lnTo>
                <a:lnTo>
                  <a:pt x="1614843" y="889000"/>
                </a:lnTo>
                <a:lnTo>
                  <a:pt x="1615363" y="850900"/>
                </a:lnTo>
                <a:lnTo>
                  <a:pt x="1615452" y="838200"/>
                </a:lnTo>
                <a:lnTo>
                  <a:pt x="1615325" y="787400"/>
                </a:lnTo>
                <a:lnTo>
                  <a:pt x="1614703" y="749300"/>
                </a:lnTo>
                <a:lnTo>
                  <a:pt x="1614170" y="736600"/>
                </a:lnTo>
                <a:lnTo>
                  <a:pt x="1613522" y="723900"/>
                </a:lnTo>
                <a:lnTo>
                  <a:pt x="1612988" y="698500"/>
                </a:lnTo>
                <a:lnTo>
                  <a:pt x="1612760" y="685800"/>
                </a:lnTo>
                <a:lnTo>
                  <a:pt x="1612607" y="673100"/>
                </a:lnTo>
                <a:lnTo>
                  <a:pt x="1612226" y="673100"/>
                </a:lnTo>
                <a:lnTo>
                  <a:pt x="1611680" y="660400"/>
                </a:lnTo>
                <a:lnTo>
                  <a:pt x="1610423" y="647700"/>
                </a:lnTo>
                <a:lnTo>
                  <a:pt x="1609344" y="635000"/>
                </a:lnTo>
                <a:lnTo>
                  <a:pt x="1608302" y="622300"/>
                </a:lnTo>
                <a:lnTo>
                  <a:pt x="1644027" y="622300"/>
                </a:lnTo>
                <a:lnTo>
                  <a:pt x="1658023" y="609600"/>
                </a:lnTo>
                <a:lnTo>
                  <a:pt x="1646707" y="609600"/>
                </a:lnTo>
                <a:lnTo>
                  <a:pt x="1674253" y="596900"/>
                </a:lnTo>
                <a:lnTo>
                  <a:pt x="1588185" y="596900"/>
                </a:lnTo>
                <a:lnTo>
                  <a:pt x="1591271" y="584200"/>
                </a:lnTo>
                <a:lnTo>
                  <a:pt x="1584325" y="584200"/>
                </a:lnTo>
                <a:lnTo>
                  <a:pt x="1584312" y="596900"/>
                </a:lnTo>
                <a:lnTo>
                  <a:pt x="1579918" y="596900"/>
                </a:lnTo>
                <a:lnTo>
                  <a:pt x="1582648" y="609600"/>
                </a:lnTo>
                <a:lnTo>
                  <a:pt x="1584756" y="609600"/>
                </a:lnTo>
                <a:lnTo>
                  <a:pt x="1590840" y="622300"/>
                </a:lnTo>
                <a:lnTo>
                  <a:pt x="1599374" y="622300"/>
                </a:lnTo>
                <a:lnTo>
                  <a:pt x="1599641" y="635000"/>
                </a:lnTo>
                <a:lnTo>
                  <a:pt x="1599882" y="660400"/>
                </a:lnTo>
                <a:lnTo>
                  <a:pt x="1600377" y="673100"/>
                </a:lnTo>
                <a:lnTo>
                  <a:pt x="1601406" y="685800"/>
                </a:lnTo>
                <a:lnTo>
                  <a:pt x="1602740" y="698500"/>
                </a:lnTo>
                <a:lnTo>
                  <a:pt x="1603552" y="723900"/>
                </a:lnTo>
                <a:lnTo>
                  <a:pt x="1604060" y="736600"/>
                </a:lnTo>
                <a:lnTo>
                  <a:pt x="1604441" y="749300"/>
                </a:lnTo>
                <a:lnTo>
                  <a:pt x="1605013" y="787400"/>
                </a:lnTo>
                <a:lnTo>
                  <a:pt x="1605089" y="838200"/>
                </a:lnTo>
                <a:lnTo>
                  <a:pt x="1604987" y="850900"/>
                </a:lnTo>
                <a:lnTo>
                  <a:pt x="1604403" y="889000"/>
                </a:lnTo>
                <a:lnTo>
                  <a:pt x="1590598" y="889000"/>
                </a:lnTo>
                <a:lnTo>
                  <a:pt x="1585976" y="901700"/>
                </a:lnTo>
                <a:lnTo>
                  <a:pt x="1588427" y="914400"/>
                </a:lnTo>
                <a:lnTo>
                  <a:pt x="1579524" y="914400"/>
                </a:lnTo>
                <a:lnTo>
                  <a:pt x="1572387" y="927100"/>
                </a:lnTo>
                <a:lnTo>
                  <a:pt x="1566951" y="927100"/>
                </a:lnTo>
                <a:lnTo>
                  <a:pt x="1563141" y="939800"/>
                </a:lnTo>
                <a:lnTo>
                  <a:pt x="1561147" y="952500"/>
                </a:lnTo>
                <a:lnTo>
                  <a:pt x="1561236" y="965200"/>
                </a:lnTo>
                <a:lnTo>
                  <a:pt x="1563776" y="965200"/>
                </a:lnTo>
                <a:lnTo>
                  <a:pt x="1569097" y="977900"/>
                </a:lnTo>
                <a:lnTo>
                  <a:pt x="1563687" y="977900"/>
                </a:lnTo>
                <a:lnTo>
                  <a:pt x="1558772" y="990600"/>
                </a:lnTo>
                <a:lnTo>
                  <a:pt x="1554810" y="990600"/>
                </a:lnTo>
                <a:lnTo>
                  <a:pt x="1552206" y="1003300"/>
                </a:lnTo>
                <a:lnTo>
                  <a:pt x="1551139" y="1016000"/>
                </a:lnTo>
                <a:lnTo>
                  <a:pt x="1551851" y="1016000"/>
                </a:lnTo>
                <a:lnTo>
                  <a:pt x="1554099" y="1028700"/>
                </a:lnTo>
                <a:lnTo>
                  <a:pt x="1557629" y="1028700"/>
                </a:lnTo>
                <a:lnTo>
                  <a:pt x="1559585" y="1041400"/>
                </a:lnTo>
                <a:lnTo>
                  <a:pt x="1563624" y="1041400"/>
                </a:lnTo>
                <a:lnTo>
                  <a:pt x="1563725" y="1054100"/>
                </a:lnTo>
                <a:lnTo>
                  <a:pt x="1563446" y="1054100"/>
                </a:lnTo>
                <a:lnTo>
                  <a:pt x="1561122" y="1066800"/>
                </a:lnTo>
                <a:lnTo>
                  <a:pt x="1560525" y="1079500"/>
                </a:lnTo>
                <a:lnTo>
                  <a:pt x="1562811" y="1079500"/>
                </a:lnTo>
                <a:lnTo>
                  <a:pt x="1565363" y="1092200"/>
                </a:lnTo>
                <a:lnTo>
                  <a:pt x="1567014" y="1092200"/>
                </a:lnTo>
                <a:lnTo>
                  <a:pt x="1569643" y="1104900"/>
                </a:lnTo>
                <a:lnTo>
                  <a:pt x="1574152" y="1104900"/>
                </a:lnTo>
                <a:lnTo>
                  <a:pt x="1575765" y="1117600"/>
                </a:lnTo>
                <a:lnTo>
                  <a:pt x="1587131" y="1117600"/>
                </a:lnTo>
                <a:lnTo>
                  <a:pt x="1592275" y="1130300"/>
                </a:lnTo>
                <a:lnTo>
                  <a:pt x="1593342" y="1143000"/>
                </a:lnTo>
                <a:lnTo>
                  <a:pt x="1598180" y="1143000"/>
                </a:lnTo>
                <a:lnTo>
                  <a:pt x="1601190" y="1155700"/>
                </a:lnTo>
                <a:lnTo>
                  <a:pt x="1604479" y="1155700"/>
                </a:lnTo>
                <a:lnTo>
                  <a:pt x="1603336" y="1193800"/>
                </a:lnTo>
                <a:lnTo>
                  <a:pt x="1603082" y="1219200"/>
                </a:lnTo>
                <a:lnTo>
                  <a:pt x="1603032" y="1494612"/>
                </a:lnTo>
                <a:lnTo>
                  <a:pt x="1603159" y="1549400"/>
                </a:lnTo>
                <a:lnTo>
                  <a:pt x="1603425" y="1574800"/>
                </a:lnTo>
                <a:lnTo>
                  <a:pt x="1596288" y="1574800"/>
                </a:lnTo>
                <a:lnTo>
                  <a:pt x="1589506" y="1587500"/>
                </a:lnTo>
                <a:lnTo>
                  <a:pt x="1586915" y="1587500"/>
                </a:lnTo>
                <a:lnTo>
                  <a:pt x="1586915" y="1600200"/>
                </a:lnTo>
                <a:lnTo>
                  <a:pt x="1586090" y="1612900"/>
                </a:lnTo>
                <a:lnTo>
                  <a:pt x="1581848" y="1612900"/>
                </a:lnTo>
                <a:lnTo>
                  <a:pt x="1586890" y="1600238"/>
                </a:lnTo>
                <a:lnTo>
                  <a:pt x="1586915" y="1587500"/>
                </a:lnTo>
                <a:lnTo>
                  <a:pt x="1583347" y="1587500"/>
                </a:lnTo>
                <a:lnTo>
                  <a:pt x="1578038" y="1600200"/>
                </a:lnTo>
                <a:lnTo>
                  <a:pt x="1575562" y="1600200"/>
                </a:lnTo>
                <a:lnTo>
                  <a:pt x="1575498" y="1612900"/>
                </a:lnTo>
                <a:lnTo>
                  <a:pt x="1577873" y="1612900"/>
                </a:lnTo>
                <a:lnTo>
                  <a:pt x="1582674" y="1625600"/>
                </a:lnTo>
                <a:lnTo>
                  <a:pt x="1604086" y="1625600"/>
                </a:lnTo>
                <a:lnTo>
                  <a:pt x="1611426" y="1638300"/>
                </a:lnTo>
                <a:lnTo>
                  <a:pt x="1618208" y="1651000"/>
                </a:lnTo>
                <a:lnTo>
                  <a:pt x="1624584" y="1651000"/>
                </a:lnTo>
                <a:lnTo>
                  <a:pt x="1630705" y="1663700"/>
                </a:lnTo>
                <a:lnTo>
                  <a:pt x="1636090" y="1676400"/>
                </a:lnTo>
                <a:lnTo>
                  <a:pt x="1640827" y="1689100"/>
                </a:lnTo>
                <a:lnTo>
                  <a:pt x="1645399" y="1689100"/>
                </a:lnTo>
                <a:lnTo>
                  <a:pt x="1650263" y="1701800"/>
                </a:lnTo>
                <a:lnTo>
                  <a:pt x="1647710" y="1714500"/>
                </a:lnTo>
                <a:lnTo>
                  <a:pt x="1649907" y="1714500"/>
                </a:lnTo>
                <a:lnTo>
                  <a:pt x="1649844" y="1727200"/>
                </a:lnTo>
                <a:lnTo>
                  <a:pt x="1646910" y="1727200"/>
                </a:lnTo>
                <a:lnTo>
                  <a:pt x="1642960" y="1739900"/>
                </a:lnTo>
                <a:lnTo>
                  <a:pt x="1633232" y="1739900"/>
                </a:lnTo>
                <a:lnTo>
                  <a:pt x="1627860" y="1752600"/>
                </a:lnTo>
                <a:lnTo>
                  <a:pt x="1622374" y="1752600"/>
                </a:lnTo>
                <a:lnTo>
                  <a:pt x="1616710" y="1765300"/>
                </a:lnTo>
                <a:lnTo>
                  <a:pt x="1604886" y="1765300"/>
                </a:lnTo>
                <a:lnTo>
                  <a:pt x="1598803" y="1778000"/>
                </a:lnTo>
                <a:lnTo>
                  <a:pt x="1610652" y="1778000"/>
                </a:lnTo>
                <a:lnTo>
                  <a:pt x="1617472" y="1765300"/>
                </a:lnTo>
                <a:lnTo>
                  <a:pt x="1630197" y="1765300"/>
                </a:lnTo>
                <a:lnTo>
                  <a:pt x="1642110" y="1752600"/>
                </a:lnTo>
                <a:lnTo>
                  <a:pt x="1651889" y="1739900"/>
                </a:lnTo>
                <a:lnTo>
                  <a:pt x="1658251" y="1727200"/>
                </a:lnTo>
                <a:lnTo>
                  <a:pt x="1738858" y="1727200"/>
                </a:lnTo>
                <a:lnTo>
                  <a:pt x="1742732" y="1714500"/>
                </a:lnTo>
                <a:lnTo>
                  <a:pt x="1744091" y="1714500"/>
                </a:lnTo>
                <a:lnTo>
                  <a:pt x="1741131" y="1701800"/>
                </a:lnTo>
                <a:lnTo>
                  <a:pt x="1737499" y="1701800"/>
                </a:lnTo>
                <a:lnTo>
                  <a:pt x="1744268" y="1689100"/>
                </a:lnTo>
                <a:lnTo>
                  <a:pt x="1737271" y="1689100"/>
                </a:lnTo>
                <a:lnTo>
                  <a:pt x="1730324" y="1701800"/>
                </a:lnTo>
                <a:lnTo>
                  <a:pt x="1717789" y="1701800"/>
                </a:lnTo>
                <a:lnTo>
                  <a:pt x="1708277" y="1714500"/>
                </a:lnTo>
                <a:lnTo>
                  <a:pt x="1689112" y="1714500"/>
                </a:lnTo>
                <a:lnTo>
                  <a:pt x="1682851" y="1701800"/>
                </a:lnTo>
                <a:lnTo>
                  <a:pt x="1657591" y="1701800"/>
                </a:lnTo>
                <a:lnTo>
                  <a:pt x="1652562" y="1689100"/>
                </a:lnTo>
                <a:lnTo>
                  <a:pt x="1647050" y="1676400"/>
                </a:lnTo>
                <a:lnTo>
                  <a:pt x="1641335" y="1676400"/>
                </a:lnTo>
                <a:lnTo>
                  <a:pt x="1635696" y="1663700"/>
                </a:lnTo>
                <a:lnTo>
                  <a:pt x="1630273" y="1651000"/>
                </a:lnTo>
                <a:lnTo>
                  <a:pt x="1624266" y="1638300"/>
                </a:lnTo>
                <a:lnTo>
                  <a:pt x="1617675" y="1638300"/>
                </a:lnTo>
                <a:lnTo>
                  <a:pt x="1610550" y="1625600"/>
                </a:lnTo>
                <a:lnTo>
                  <a:pt x="1784248" y="1625600"/>
                </a:lnTo>
                <a:lnTo>
                  <a:pt x="1781263" y="1638300"/>
                </a:lnTo>
                <a:lnTo>
                  <a:pt x="1778317" y="1638300"/>
                </a:lnTo>
                <a:lnTo>
                  <a:pt x="1767192" y="1651000"/>
                </a:lnTo>
                <a:lnTo>
                  <a:pt x="1763090" y="1651000"/>
                </a:lnTo>
                <a:lnTo>
                  <a:pt x="1759077" y="1663700"/>
                </a:lnTo>
                <a:lnTo>
                  <a:pt x="1751672" y="1676400"/>
                </a:lnTo>
                <a:lnTo>
                  <a:pt x="1744395" y="1689100"/>
                </a:lnTo>
                <a:lnTo>
                  <a:pt x="1751164" y="1689100"/>
                </a:lnTo>
                <a:lnTo>
                  <a:pt x="1758226" y="1676400"/>
                </a:lnTo>
                <a:lnTo>
                  <a:pt x="1765503" y="1663700"/>
                </a:lnTo>
                <a:lnTo>
                  <a:pt x="1769630" y="1663700"/>
                </a:lnTo>
                <a:lnTo>
                  <a:pt x="1784604" y="1638300"/>
                </a:lnTo>
                <a:lnTo>
                  <a:pt x="1790979" y="1638300"/>
                </a:lnTo>
                <a:lnTo>
                  <a:pt x="1793240" y="1625600"/>
                </a:lnTo>
                <a:lnTo>
                  <a:pt x="1799374" y="1625600"/>
                </a:lnTo>
                <a:lnTo>
                  <a:pt x="1805533" y="1638300"/>
                </a:lnTo>
                <a:lnTo>
                  <a:pt x="1811807" y="1625600"/>
                </a:lnTo>
                <a:lnTo>
                  <a:pt x="1817738" y="1625600"/>
                </a:lnTo>
                <a:lnTo>
                  <a:pt x="1821522" y="1612900"/>
                </a:lnTo>
                <a:lnTo>
                  <a:pt x="1822881" y="1612900"/>
                </a:lnTo>
                <a:lnTo>
                  <a:pt x="1821535" y="1600200"/>
                </a:lnTo>
                <a:lnTo>
                  <a:pt x="1818398" y="1600200"/>
                </a:lnTo>
                <a:lnTo>
                  <a:pt x="1815325" y="1595297"/>
                </a:lnTo>
                <a:lnTo>
                  <a:pt x="1815325" y="1612900"/>
                </a:lnTo>
                <a:lnTo>
                  <a:pt x="1814309" y="1612900"/>
                </a:lnTo>
                <a:lnTo>
                  <a:pt x="1812658" y="1600200"/>
                </a:lnTo>
                <a:lnTo>
                  <a:pt x="1814791" y="1600200"/>
                </a:lnTo>
                <a:lnTo>
                  <a:pt x="1815325" y="1612900"/>
                </a:lnTo>
                <a:lnTo>
                  <a:pt x="1815325" y="1595297"/>
                </a:lnTo>
                <a:lnTo>
                  <a:pt x="1810448" y="1587500"/>
                </a:lnTo>
                <a:lnTo>
                  <a:pt x="1805305" y="1587500"/>
                </a:lnTo>
                <a:lnTo>
                  <a:pt x="1805305" y="1612900"/>
                </a:lnTo>
                <a:lnTo>
                  <a:pt x="1758899" y="1612900"/>
                </a:lnTo>
                <a:lnTo>
                  <a:pt x="1744853" y="1600200"/>
                </a:lnTo>
                <a:lnTo>
                  <a:pt x="1761629" y="1600200"/>
                </a:lnTo>
                <a:lnTo>
                  <a:pt x="1767306" y="1587500"/>
                </a:lnTo>
                <a:lnTo>
                  <a:pt x="1785543" y="1587500"/>
                </a:lnTo>
                <a:lnTo>
                  <a:pt x="1786445" y="1574800"/>
                </a:lnTo>
                <a:lnTo>
                  <a:pt x="1787042" y="1574800"/>
                </a:lnTo>
                <a:lnTo>
                  <a:pt x="1788058" y="1587500"/>
                </a:lnTo>
                <a:lnTo>
                  <a:pt x="1794243" y="1587500"/>
                </a:lnTo>
                <a:lnTo>
                  <a:pt x="1795945" y="1600200"/>
                </a:lnTo>
                <a:lnTo>
                  <a:pt x="1803209" y="1600200"/>
                </a:lnTo>
                <a:lnTo>
                  <a:pt x="1805305" y="1612900"/>
                </a:lnTo>
                <a:lnTo>
                  <a:pt x="1805305" y="1587500"/>
                </a:lnTo>
                <a:lnTo>
                  <a:pt x="1803349" y="1587500"/>
                </a:lnTo>
                <a:lnTo>
                  <a:pt x="1800504" y="1574800"/>
                </a:lnTo>
                <a:lnTo>
                  <a:pt x="1795729" y="1574800"/>
                </a:lnTo>
                <a:lnTo>
                  <a:pt x="1796338" y="1562100"/>
                </a:lnTo>
                <a:lnTo>
                  <a:pt x="1796415" y="1549400"/>
                </a:lnTo>
                <a:lnTo>
                  <a:pt x="1796249" y="1549400"/>
                </a:lnTo>
                <a:lnTo>
                  <a:pt x="1796351" y="1511300"/>
                </a:lnTo>
                <a:lnTo>
                  <a:pt x="1796618" y="1473200"/>
                </a:lnTo>
                <a:lnTo>
                  <a:pt x="1796859" y="1418285"/>
                </a:lnTo>
                <a:lnTo>
                  <a:pt x="1796796" y="1371600"/>
                </a:lnTo>
                <a:lnTo>
                  <a:pt x="1795805" y="1244600"/>
                </a:lnTo>
                <a:lnTo>
                  <a:pt x="1795703" y="1206500"/>
                </a:lnTo>
                <a:lnTo>
                  <a:pt x="1795780" y="1168400"/>
                </a:lnTo>
                <a:lnTo>
                  <a:pt x="1795437" y="1168400"/>
                </a:lnTo>
                <a:lnTo>
                  <a:pt x="1794332" y="1155700"/>
                </a:lnTo>
                <a:lnTo>
                  <a:pt x="1798104" y="1155700"/>
                </a:lnTo>
                <a:lnTo>
                  <a:pt x="1801774" y="1143000"/>
                </a:lnTo>
                <a:lnTo>
                  <a:pt x="1677708" y="1143000"/>
                </a:lnTo>
                <a:lnTo>
                  <a:pt x="1688058" y="1155700"/>
                </a:lnTo>
                <a:lnTo>
                  <a:pt x="1786877" y="1155700"/>
                </a:lnTo>
                <a:lnTo>
                  <a:pt x="1786051" y="1168400"/>
                </a:lnTo>
                <a:lnTo>
                  <a:pt x="1785747" y="1168400"/>
                </a:lnTo>
                <a:lnTo>
                  <a:pt x="1785721" y="1206500"/>
                </a:lnTo>
                <a:lnTo>
                  <a:pt x="1785543" y="1257300"/>
                </a:lnTo>
                <a:lnTo>
                  <a:pt x="1785391" y="1270000"/>
                </a:lnTo>
                <a:lnTo>
                  <a:pt x="1785175" y="1295400"/>
                </a:lnTo>
                <a:lnTo>
                  <a:pt x="1784451" y="1358900"/>
                </a:lnTo>
                <a:lnTo>
                  <a:pt x="1784451" y="1418285"/>
                </a:lnTo>
                <a:lnTo>
                  <a:pt x="1784553" y="1447800"/>
                </a:lnTo>
                <a:lnTo>
                  <a:pt x="1785378" y="1562100"/>
                </a:lnTo>
                <a:lnTo>
                  <a:pt x="1785543" y="1574800"/>
                </a:lnTo>
                <a:lnTo>
                  <a:pt x="1623860" y="1574800"/>
                </a:lnTo>
                <a:lnTo>
                  <a:pt x="1623860" y="1600200"/>
                </a:lnTo>
                <a:lnTo>
                  <a:pt x="1613065" y="1612900"/>
                </a:lnTo>
                <a:lnTo>
                  <a:pt x="1596948" y="1612900"/>
                </a:lnTo>
                <a:lnTo>
                  <a:pt x="1595869" y="1600200"/>
                </a:lnTo>
                <a:lnTo>
                  <a:pt x="1599628" y="1600200"/>
                </a:lnTo>
                <a:lnTo>
                  <a:pt x="1603349" y="1587500"/>
                </a:lnTo>
                <a:lnTo>
                  <a:pt x="1602955" y="1587500"/>
                </a:lnTo>
                <a:lnTo>
                  <a:pt x="1606270" y="1574800"/>
                </a:lnTo>
                <a:lnTo>
                  <a:pt x="1606905" y="1574800"/>
                </a:lnTo>
                <a:lnTo>
                  <a:pt x="1607743" y="1587500"/>
                </a:lnTo>
                <a:lnTo>
                  <a:pt x="1612531" y="1587500"/>
                </a:lnTo>
                <a:lnTo>
                  <a:pt x="1621015" y="1600200"/>
                </a:lnTo>
                <a:lnTo>
                  <a:pt x="1623860" y="1600200"/>
                </a:lnTo>
                <a:lnTo>
                  <a:pt x="1623860" y="1574800"/>
                </a:lnTo>
                <a:lnTo>
                  <a:pt x="1614563" y="1574800"/>
                </a:lnTo>
                <a:lnTo>
                  <a:pt x="1615008" y="1536700"/>
                </a:lnTo>
                <a:lnTo>
                  <a:pt x="1614881" y="1320800"/>
                </a:lnTo>
                <a:lnTo>
                  <a:pt x="1614792" y="1282700"/>
                </a:lnTo>
                <a:lnTo>
                  <a:pt x="1614487" y="1193800"/>
                </a:lnTo>
                <a:lnTo>
                  <a:pt x="1613522" y="1155700"/>
                </a:lnTo>
                <a:lnTo>
                  <a:pt x="1622158" y="1155700"/>
                </a:lnTo>
                <a:lnTo>
                  <a:pt x="1632267" y="1143000"/>
                </a:lnTo>
                <a:lnTo>
                  <a:pt x="1625803" y="1143000"/>
                </a:lnTo>
                <a:lnTo>
                  <a:pt x="1633220" y="1130300"/>
                </a:lnTo>
                <a:lnTo>
                  <a:pt x="1597952" y="1130300"/>
                </a:lnTo>
                <a:lnTo>
                  <a:pt x="1595348" y="1117600"/>
                </a:lnTo>
                <a:lnTo>
                  <a:pt x="1630692" y="1117600"/>
                </a:lnTo>
                <a:lnTo>
                  <a:pt x="1646834" y="1104900"/>
                </a:lnTo>
                <a:lnTo>
                  <a:pt x="1577975" y="1104900"/>
                </a:lnTo>
                <a:lnTo>
                  <a:pt x="1572996" y="1092200"/>
                </a:lnTo>
                <a:lnTo>
                  <a:pt x="1569199" y="1092200"/>
                </a:lnTo>
                <a:lnTo>
                  <a:pt x="1570990" y="1079500"/>
                </a:lnTo>
                <a:lnTo>
                  <a:pt x="1571650" y="1066800"/>
                </a:lnTo>
                <a:lnTo>
                  <a:pt x="1573479" y="1054100"/>
                </a:lnTo>
                <a:lnTo>
                  <a:pt x="1597901" y="1054100"/>
                </a:lnTo>
                <a:lnTo>
                  <a:pt x="1589862" y="1041400"/>
                </a:lnTo>
                <a:lnTo>
                  <a:pt x="1573517" y="1041400"/>
                </a:lnTo>
                <a:lnTo>
                  <a:pt x="1569224" y="1028700"/>
                </a:lnTo>
                <a:lnTo>
                  <a:pt x="1563217" y="1028700"/>
                </a:lnTo>
                <a:lnTo>
                  <a:pt x="1558505" y="1016000"/>
                </a:lnTo>
                <a:lnTo>
                  <a:pt x="1558124" y="1016000"/>
                </a:lnTo>
                <a:lnTo>
                  <a:pt x="1559725" y="1003300"/>
                </a:lnTo>
                <a:lnTo>
                  <a:pt x="1562862" y="1003300"/>
                </a:lnTo>
                <a:lnTo>
                  <a:pt x="1566329" y="990600"/>
                </a:lnTo>
                <a:lnTo>
                  <a:pt x="1574914" y="990600"/>
                </a:lnTo>
                <a:lnTo>
                  <a:pt x="1578737" y="977900"/>
                </a:lnTo>
                <a:lnTo>
                  <a:pt x="1576705" y="977900"/>
                </a:lnTo>
                <a:lnTo>
                  <a:pt x="1569935" y="965200"/>
                </a:lnTo>
                <a:lnTo>
                  <a:pt x="1568183" y="952500"/>
                </a:lnTo>
                <a:lnTo>
                  <a:pt x="1569796" y="952500"/>
                </a:lnTo>
                <a:lnTo>
                  <a:pt x="1573149" y="939800"/>
                </a:lnTo>
                <a:lnTo>
                  <a:pt x="1577238" y="939800"/>
                </a:lnTo>
                <a:lnTo>
                  <a:pt x="1581988" y="927100"/>
                </a:lnTo>
                <a:lnTo>
                  <a:pt x="1587881" y="927100"/>
                </a:lnTo>
                <a:lnTo>
                  <a:pt x="1595348" y="914400"/>
                </a:lnTo>
                <a:lnTo>
                  <a:pt x="1623212" y="914400"/>
                </a:lnTo>
                <a:lnTo>
                  <a:pt x="1607324" y="901700"/>
                </a:lnTo>
                <a:lnTo>
                  <a:pt x="1610956" y="901700"/>
                </a:lnTo>
                <a:lnTo>
                  <a:pt x="1612099" y="889000"/>
                </a:lnTo>
                <a:lnTo>
                  <a:pt x="1620850" y="901700"/>
                </a:lnTo>
                <a:lnTo>
                  <a:pt x="1772094" y="901700"/>
                </a:lnTo>
                <a:lnTo>
                  <a:pt x="1751495" y="914400"/>
                </a:lnTo>
                <a:lnTo>
                  <a:pt x="1805012" y="914400"/>
                </a:lnTo>
                <a:lnTo>
                  <a:pt x="1806194" y="927100"/>
                </a:lnTo>
                <a:lnTo>
                  <a:pt x="1815261" y="927100"/>
                </a:lnTo>
                <a:lnTo>
                  <a:pt x="1809381" y="914400"/>
                </a:lnTo>
                <a:lnTo>
                  <a:pt x="1806790" y="914400"/>
                </a:lnTo>
                <a:lnTo>
                  <a:pt x="1798599" y="901700"/>
                </a:lnTo>
                <a:lnTo>
                  <a:pt x="1796415" y="901700"/>
                </a:lnTo>
                <a:lnTo>
                  <a:pt x="1794116" y="889000"/>
                </a:lnTo>
                <a:lnTo>
                  <a:pt x="1793938" y="889000"/>
                </a:lnTo>
                <a:lnTo>
                  <a:pt x="1794687" y="876300"/>
                </a:lnTo>
                <a:lnTo>
                  <a:pt x="1794852" y="876300"/>
                </a:lnTo>
                <a:lnTo>
                  <a:pt x="1794611" y="850900"/>
                </a:lnTo>
                <a:lnTo>
                  <a:pt x="1794700" y="800100"/>
                </a:lnTo>
                <a:lnTo>
                  <a:pt x="1796249" y="736600"/>
                </a:lnTo>
                <a:lnTo>
                  <a:pt x="1796732" y="723900"/>
                </a:lnTo>
                <a:lnTo>
                  <a:pt x="1797253" y="698500"/>
                </a:lnTo>
                <a:lnTo>
                  <a:pt x="1798066" y="673100"/>
                </a:lnTo>
                <a:lnTo>
                  <a:pt x="1798739" y="660400"/>
                </a:lnTo>
                <a:lnTo>
                  <a:pt x="1798739" y="635000"/>
                </a:lnTo>
                <a:lnTo>
                  <a:pt x="1798459" y="622300"/>
                </a:lnTo>
                <a:lnTo>
                  <a:pt x="1816366" y="622300"/>
                </a:lnTo>
                <a:lnTo>
                  <a:pt x="1820049" y="609600"/>
                </a:lnTo>
                <a:lnTo>
                  <a:pt x="1822081" y="609600"/>
                </a:lnTo>
                <a:lnTo>
                  <a:pt x="1822234" y="596900"/>
                </a:lnTo>
                <a:lnTo>
                  <a:pt x="1821319" y="596900"/>
                </a:lnTo>
                <a:lnTo>
                  <a:pt x="1816912" y="584200"/>
                </a:lnTo>
                <a:lnTo>
                  <a:pt x="1809813" y="584200"/>
                </a:lnTo>
                <a:lnTo>
                  <a:pt x="1800872" y="571500"/>
                </a:lnTo>
                <a:lnTo>
                  <a:pt x="1788769" y="571500"/>
                </a:lnTo>
                <a:lnTo>
                  <a:pt x="1787156" y="558800"/>
                </a:lnTo>
                <a:lnTo>
                  <a:pt x="1782191" y="546100"/>
                </a:lnTo>
                <a:lnTo>
                  <a:pt x="1779917" y="546100"/>
                </a:lnTo>
                <a:lnTo>
                  <a:pt x="1779917" y="571500"/>
                </a:lnTo>
                <a:lnTo>
                  <a:pt x="1757756" y="571500"/>
                </a:lnTo>
                <a:lnTo>
                  <a:pt x="1760270" y="558800"/>
                </a:lnTo>
                <a:lnTo>
                  <a:pt x="1736128" y="558800"/>
                </a:lnTo>
                <a:lnTo>
                  <a:pt x="1735366" y="546100"/>
                </a:lnTo>
                <a:lnTo>
                  <a:pt x="1734870" y="546100"/>
                </a:lnTo>
                <a:lnTo>
                  <a:pt x="1734629" y="533400"/>
                </a:lnTo>
                <a:lnTo>
                  <a:pt x="1733537" y="520700"/>
                </a:lnTo>
                <a:lnTo>
                  <a:pt x="1727657" y="520700"/>
                </a:lnTo>
                <a:lnTo>
                  <a:pt x="1724685" y="508000"/>
                </a:lnTo>
                <a:lnTo>
                  <a:pt x="1735353" y="508000"/>
                </a:lnTo>
                <a:lnTo>
                  <a:pt x="1735607" y="495300"/>
                </a:lnTo>
                <a:lnTo>
                  <a:pt x="1726476" y="495300"/>
                </a:lnTo>
                <a:lnTo>
                  <a:pt x="1730171" y="482600"/>
                </a:lnTo>
                <a:lnTo>
                  <a:pt x="1731975" y="482600"/>
                </a:lnTo>
                <a:lnTo>
                  <a:pt x="1730133" y="469900"/>
                </a:lnTo>
                <a:lnTo>
                  <a:pt x="1673479" y="469900"/>
                </a:lnTo>
                <a:lnTo>
                  <a:pt x="1673479" y="508000"/>
                </a:lnTo>
                <a:lnTo>
                  <a:pt x="1668691" y="533400"/>
                </a:lnTo>
                <a:lnTo>
                  <a:pt x="1668386" y="546100"/>
                </a:lnTo>
                <a:lnTo>
                  <a:pt x="1664716" y="546100"/>
                </a:lnTo>
                <a:lnTo>
                  <a:pt x="1661337" y="558800"/>
                </a:lnTo>
                <a:lnTo>
                  <a:pt x="1645780" y="558800"/>
                </a:lnTo>
                <a:lnTo>
                  <a:pt x="1645005" y="546100"/>
                </a:lnTo>
                <a:lnTo>
                  <a:pt x="1646123" y="533400"/>
                </a:lnTo>
                <a:lnTo>
                  <a:pt x="1645716" y="533400"/>
                </a:lnTo>
                <a:lnTo>
                  <a:pt x="1645539" y="520700"/>
                </a:lnTo>
                <a:lnTo>
                  <a:pt x="1640636" y="520700"/>
                </a:lnTo>
                <a:lnTo>
                  <a:pt x="1638249" y="533400"/>
                </a:lnTo>
                <a:lnTo>
                  <a:pt x="1637753" y="533400"/>
                </a:lnTo>
                <a:lnTo>
                  <a:pt x="1636166" y="546100"/>
                </a:lnTo>
                <a:lnTo>
                  <a:pt x="1631797" y="546100"/>
                </a:lnTo>
                <a:lnTo>
                  <a:pt x="1628419" y="558800"/>
                </a:lnTo>
                <a:lnTo>
                  <a:pt x="1625231" y="558800"/>
                </a:lnTo>
                <a:lnTo>
                  <a:pt x="1627441" y="546100"/>
                </a:lnTo>
                <a:lnTo>
                  <a:pt x="1630680" y="533400"/>
                </a:lnTo>
                <a:lnTo>
                  <a:pt x="1633601" y="533400"/>
                </a:lnTo>
                <a:lnTo>
                  <a:pt x="1636293" y="520700"/>
                </a:lnTo>
                <a:lnTo>
                  <a:pt x="1638909" y="508000"/>
                </a:lnTo>
                <a:lnTo>
                  <a:pt x="1637195" y="508000"/>
                </a:lnTo>
                <a:lnTo>
                  <a:pt x="1632242" y="495300"/>
                </a:lnTo>
                <a:lnTo>
                  <a:pt x="1627847" y="482600"/>
                </a:lnTo>
                <a:lnTo>
                  <a:pt x="1653552" y="482600"/>
                </a:lnTo>
                <a:lnTo>
                  <a:pt x="1648510" y="495300"/>
                </a:lnTo>
                <a:lnTo>
                  <a:pt x="1656867" y="495300"/>
                </a:lnTo>
                <a:lnTo>
                  <a:pt x="1657324" y="508000"/>
                </a:lnTo>
                <a:lnTo>
                  <a:pt x="1673479" y="508000"/>
                </a:lnTo>
                <a:lnTo>
                  <a:pt x="1673479" y="469900"/>
                </a:lnTo>
                <a:lnTo>
                  <a:pt x="1622437" y="469900"/>
                </a:lnTo>
                <a:lnTo>
                  <a:pt x="1623250" y="457200"/>
                </a:lnTo>
                <a:lnTo>
                  <a:pt x="1702904" y="457200"/>
                </a:lnTo>
                <a:lnTo>
                  <a:pt x="1682508" y="444500"/>
                </a:lnTo>
                <a:lnTo>
                  <a:pt x="1743519" y="444500"/>
                </a:lnTo>
                <a:lnTo>
                  <a:pt x="1731530" y="457200"/>
                </a:lnTo>
                <a:lnTo>
                  <a:pt x="1768779" y="457200"/>
                </a:lnTo>
                <a:lnTo>
                  <a:pt x="1768729" y="469900"/>
                </a:lnTo>
                <a:lnTo>
                  <a:pt x="1757083" y="469900"/>
                </a:lnTo>
                <a:lnTo>
                  <a:pt x="1751952" y="482600"/>
                </a:lnTo>
                <a:lnTo>
                  <a:pt x="1746504" y="482600"/>
                </a:lnTo>
                <a:lnTo>
                  <a:pt x="1748078" y="495300"/>
                </a:lnTo>
                <a:lnTo>
                  <a:pt x="1746707" y="495300"/>
                </a:lnTo>
                <a:lnTo>
                  <a:pt x="1746288" y="508000"/>
                </a:lnTo>
                <a:lnTo>
                  <a:pt x="1750644" y="508000"/>
                </a:lnTo>
                <a:lnTo>
                  <a:pt x="1754784" y="520700"/>
                </a:lnTo>
                <a:lnTo>
                  <a:pt x="1762658" y="533400"/>
                </a:lnTo>
                <a:lnTo>
                  <a:pt x="1766773" y="546100"/>
                </a:lnTo>
                <a:lnTo>
                  <a:pt x="1769656" y="546100"/>
                </a:lnTo>
                <a:lnTo>
                  <a:pt x="1772488" y="558800"/>
                </a:lnTo>
                <a:lnTo>
                  <a:pt x="1777580" y="558800"/>
                </a:lnTo>
                <a:lnTo>
                  <a:pt x="1779917" y="571500"/>
                </a:lnTo>
                <a:lnTo>
                  <a:pt x="1779917" y="546100"/>
                </a:lnTo>
                <a:lnTo>
                  <a:pt x="1779270" y="546100"/>
                </a:lnTo>
                <a:lnTo>
                  <a:pt x="1776222" y="533400"/>
                </a:lnTo>
                <a:lnTo>
                  <a:pt x="1771700" y="533400"/>
                </a:lnTo>
                <a:lnTo>
                  <a:pt x="1766785" y="520700"/>
                </a:lnTo>
                <a:lnTo>
                  <a:pt x="1756575" y="508000"/>
                </a:lnTo>
                <a:lnTo>
                  <a:pt x="1760004" y="508000"/>
                </a:lnTo>
                <a:lnTo>
                  <a:pt x="1764906" y="495300"/>
                </a:lnTo>
                <a:lnTo>
                  <a:pt x="1767586" y="495300"/>
                </a:lnTo>
                <a:lnTo>
                  <a:pt x="1773148" y="482600"/>
                </a:lnTo>
                <a:lnTo>
                  <a:pt x="1776107" y="469900"/>
                </a:lnTo>
                <a:lnTo>
                  <a:pt x="1777238" y="469900"/>
                </a:lnTo>
                <a:lnTo>
                  <a:pt x="1774926" y="457200"/>
                </a:lnTo>
                <a:lnTo>
                  <a:pt x="1771307" y="457200"/>
                </a:lnTo>
                <a:lnTo>
                  <a:pt x="1765858" y="444500"/>
                </a:lnTo>
                <a:lnTo>
                  <a:pt x="1755622" y="444500"/>
                </a:lnTo>
                <a:lnTo>
                  <a:pt x="1749907" y="431800"/>
                </a:lnTo>
                <a:lnTo>
                  <a:pt x="1747037" y="431800"/>
                </a:lnTo>
                <a:lnTo>
                  <a:pt x="1746389" y="419100"/>
                </a:lnTo>
                <a:lnTo>
                  <a:pt x="1750441" y="419100"/>
                </a:lnTo>
                <a:lnTo>
                  <a:pt x="1756244" y="406400"/>
                </a:lnTo>
                <a:lnTo>
                  <a:pt x="1760816" y="406400"/>
                </a:lnTo>
                <a:lnTo>
                  <a:pt x="1764245" y="393700"/>
                </a:lnTo>
                <a:lnTo>
                  <a:pt x="2009114" y="393700"/>
                </a:lnTo>
                <a:lnTo>
                  <a:pt x="2028621" y="406400"/>
                </a:lnTo>
                <a:lnTo>
                  <a:pt x="2047532" y="419100"/>
                </a:lnTo>
                <a:lnTo>
                  <a:pt x="2066747" y="431800"/>
                </a:lnTo>
                <a:lnTo>
                  <a:pt x="2086279" y="444500"/>
                </a:lnTo>
                <a:lnTo>
                  <a:pt x="2105545" y="444500"/>
                </a:lnTo>
                <a:lnTo>
                  <a:pt x="2115286" y="457200"/>
                </a:lnTo>
                <a:lnTo>
                  <a:pt x="2138819" y="457200"/>
                </a:lnTo>
                <a:lnTo>
                  <a:pt x="2149906" y="469900"/>
                </a:lnTo>
                <a:lnTo>
                  <a:pt x="2174265" y="469900"/>
                </a:lnTo>
                <a:lnTo>
                  <a:pt x="2182914" y="482600"/>
                </a:lnTo>
                <a:lnTo>
                  <a:pt x="2200351" y="482600"/>
                </a:lnTo>
                <a:lnTo>
                  <a:pt x="2218537" y="495300"/>
                </a:lnTo>
                <a:lnTo>
                  <a:pt x="2236914" y="495300"/>
                </a:lnTo>
                <a:lnTo>
                  <a:pt x="2255482" y="508000"/>
                </a:lnTo>
                <a:lnTo>
                  <a:pt x="2307171" y="508000"/>
                </a:lnTo>
                <a:lnTo>
                  <a:pt x="2340381" y="520700"/>
                </a:lnTo>
                <a:lnTo>
                  <a:pt x="2373680" y="520700"/>
                </a:lnTo>
                <a:lnTo>
                  <a:pt x="2406929" y="508000"/>
                </a:lnTo>
                <a:lnTo>
                  <a:pt x="2440152" y="508000"/>
                </a:lnTo>
                <a:lnTo>
                  <a:pt x="2537206" y="469900"/>
                </a:lnTo>
                <a:lnTo>
                  <a:pt x="2628531" y="432117"/>
                </a:lnTo>
                <a:lnTo>
                  <a:pt x="2543314" y="457200"/>
                </a:lnTo>
                <a:lnTo>
                  <a:pt x="2499182" y="482600"/>
                </a:lnTo>
                <a:lnTo>
                  <a:pt x="2454275" y="495300"/>
                </a:lnTo>
                <a:lnTo>
                  <a:pt x="2408555" y="495300"/>
                </a:lnTo>
                <a:lnTo>
                  <a:pt x="2373045" y="508000"/>
                </a:lnTo>
                <a:lnTo>
                  <a:pt x="2337435" y="508000"/>
                </a:lnTo>
                <a:lnTo>
                  <a:pt x="2301976" y="495300"/>
                </a:lnTo>
                <a:lnTo>
                  <a:pt x="2249716" y="495300"/>
                </a:lnTo>
                <a:lnTo>
                  <a:pt x="2232710" y="482600"/>
                </a:lnTo>
                <a:lnTo>
                  <a:pt x="2215845" y="482600"/>
                </a:lnTo>
                <a:lnTo>
                  <a:pt x="2199119" y="469900"/>
                </a:lnTo>
                <a:lnTo>
                  <a:pt x="2174595" y="469900"/>
                </a:lnTo>
                <a:lnTo>
                  <a:pt x="2166480" y="457200"/>
                </a:lnTo>
                <a:lnTo>
                  <a:pt x="2141334" y="457200"/>
                </a:lnTo>
                <a:lnTo>
                  <a:pt x="2132825" y="444500"/>
                </a:lnTo>
                <a:lnTo>
                  <a:pt x="2114169" y="444500"/>
                </a:lnTo>
                <a:lnTo>
                  <a:pt x="2104974" y="431800"/>
                </a:lnTo>
                <a:lnTo>
                  <a:pt x="2086673" y="431800"/>
                </a:lnTo>
                <a:lnTo>
                  <a:pt x="2079244" y="419100"/>
                </a:lnTo>
                <a:lnTo>
                  <a:pt x="2072487" y="419100"/>
                </a:lnTo>
                <a:lnTo>
                  <a:pt x="2066150" y="406400"/>
                </a:lnTo>
                <a:lnTo>
                  <a:pt x="2060003" y="406400"/>
                </a:lnTo>
                <a:lnTo>
                  <a:pt x="2055926" y="393700"/>
                </a:lnTo>
                <a:lnTo>
                  <a:pt x="2052396" y="393700"/>
                </a:lnTo>
                <a:lnTo>
                  <a:pt x="2047557" y="381000"/>
                </a:lnTo>
                <a:lnTo>
                  <a:pt x="1810664" y="381000"/>
                </a:lnTo>
                <a:lnTo>
                  <a:pt x="1803488" y="368300"/>
                </a:lnTo>
                <a:lnTo>
                  <a:pt x="1787271" y="368300"/>
                </a:lnTo>
                <a:lnTo>
                  <a:pt x="1782762" y="375170"/>
                </a:lnTo>
                <a:lnTo>
                  <a:pt x="1784807" y="368300"/>
                </a:lnTo>
                <a:lnTo>
                  <a:pt x="1786597" y="368300"/>
                </a:lnTo>
                <a:lnTo>
                  <a:pt x="1790776" y="355600"/>
                </a:lnTo>
                <a:lnTo>
                  <a:pt x="1794662" y="342900"/>
                </a:lnTo>
                <a:lnTo>
                  <a:pt x="1956993" y="342900"/>
                </a:lnTo>
                <a:lnTo>
                  <a:pt x="1956981" y="330200"/>
                </a:lnTo>
                <a:lnTo>
                  <a:pt x="1802853" y="330200"/>
                </a:lnTo>
                <a:lnTo>
                  <a:pt x="1803628" y="317500"/>
                </a:lnTo>
                <a:lnTo>
                  <a:pt x="1859661" y="317500"/>
                </a:lnTo>
                <a:lnTo>
                  <a:pt x="1866963" y="304800"/>
                </a:lnTo>
                <a:lnTo>
                  <a:pt x="1910321" y="304800"/>
                </a:lnTo>
                <a:lnTo>
                  <a:pt x="1924405" y="317500"/>
                </a:lnTo>
                <a:lnTo>
                  <a:pt x="1951710" y="317500"/>
                </a:lnTo>
                <a:lnTo>
                  <a:pt x="1958492" y="304800"/>
                </a:lnTo>
                <a:lnTo>
                  <a:pt x="2001189" y="304800"/>
                </a:lnTo>
                <a:lnTo>
                  <a:pt x="2017547" y="317500"/>
                </a:lnTo>
                <a:lnTo>
                  <a:pt x="2057400" y="317500"/>
                </a:lnTo>
                <a:lnTo>
                  <a:pt x="2063800" y="330200"/>
                </a:lnTo>
                <a:lnTo>
                  <a:pt x="2076310" y="330200"/>
                </a:lnTo>
                <a:lnTo>
                  <a:pt x="2082444" y="342900"/>
                </a:lnTo>
                <a:lnTo>
                  <a:pt x="2091131" y="342900"/>
                </a:lnTo>
                <a:lnTo>
                  <a:pt x="2099602" y="355600"/>
                </a:lnTo>
                <a:lnTo>
                  <a:pt x="2107908" y="355600"/>
                </a:lnTo>
                <a:lnTo>
                  <a:pt x="2116086" y="368300"/>
                </a:lnTo>
                <a:lnTo>
                  <a:pt x="2126780" y="368300"/>
                </a:lnTo>
                <a:lnTo>
                  <a:pt x="2137854" y="381000"/>
                </a:lnTo>
                <a:lnTo>
                  <a:pt x="2149208" y="393700"/>
                </a:lnTo>
                <a:lnTo>
                  <a:pt x="2160727" y="406400"/>
                </a:lnTo>
                <a:lnTo>
                  <a:pt x="2177796" y="419100"/>
                </a:lnTo>
                <a:lnTo>
                  <a:pt x="2195245" y="419100"/>
                </a:lnTo>
                <a:lnTo>
                  <a:pt x="2231161" y="444500"/>
                </a:lnTo>
                <a:lnTo>
                  <a:pt x="2232418" y="444500"/>
                </a:lnTo>
                <a:lnTo>
                  <a:pt x="2242121" y="457200"/>
                </a:lnTo>
                <a:lnTo>
                  <a:pt x="2253488" y="457200"/>
                </a:lnTo>
                <a:lnTo>
                  <a:pt x="2265680" y="469900"/>
                </a:lnTo>
                <a:lnTo>
                  <a:pt x="2313419" y="469900"/>
                </a:lnTo>
                <a:lnTo>
                  <a:pt x="2331351" y="482600"/>
                </a:lnTo>
                <a:lnTo>
                  <a:pt x="2398433" y="482600"/>
                </a:lnTo>
                <a:lnTo>
                  <a:pt x="2445829" y="469900"/>
                </a:lnTo>
                <a:lnTo>
                  <a:pt x="2491371" y="444500"/>
                </a:lnTo>
                <a:lnTo>
                  <a:pt x="2534970" y="431800"/>
                </a:lnTo>
                <a:lnTo>
                  <a:pt x="2576525" y="406400"/>
                </a:lnTo>
                <a:lnTo>
                  <a:pt x="2601671" y="381000"/>
                </a:lnTo>
                <a:lnTo>
                  <a:pt x="2626055" y="368300"/>
                </a:lnTo>
                <a:lnTo>
                  <a:pt x="2650020" y="342900"/>
                </a:lnTo>
                <a:lnTo>
                  <a:pt x="2673908" y="330200"/>
                </a:lnTo>
                <a:lnTo>
                  <a:pt x="2711691" y="292100"/>
                </a:lnTo>
                <a:lnTo>
                  <a:pt x="2724493" y="279400"/>
                </a:lnTo>
                <a:lnTo>
                  <a:pt x="2737332" y="279400"/>
                </a:lnTo>
                <a:lnTo>
                  <a:pt x="2750286" y="266700"/>
                </a:lnTo>
                <a:lnTo>
                  <a:pt x="2756522" y="266700"/>
                </a:lnTo>
                <a:lnTo>
                  <a:pt x="2762808" y="254000"/>
                </a:lnTo>
                <a:lnTo>
                  <a:pt x="2751048" y="254000"/>
                </a:lnTo>
                <a:lnTo>
                  <a:pt x="2743784" y="266700"/>
                </a:lnTo>
                <a:lnTo>
                  <a:pt x="2729636" y="266700"/>
                </a:lnTo>
                <a:lnTo>
                  <a:pt x="2722689" y="279400"/>
                </a:lnTo>
                <a:lnTo>
                  <a:pt x="2715780" y="279400"/>
                </a:lnTo>
                <a:lnTo>
                  <a:pt x="2702026" y="292100"/>
                </a:lnTo>
                <a:lnTo>
                  <a:pt x="2688463" y="304800"/>
                </a:lnTo>
                <a:lnTo>
                  <a:pt x="2675077" y="317500"/>
                </a:lnTo>
                <a:lnTo>
                  <a:pt x="2661805" y="317500"/>
                </a:lnTo>
                <a:lnTo>
                  <a:pt x="2624645" y="355600"/>
                </a:lnTo>
                <a:lnTo>
                  <a:pt x="2586863" y="381000"/>
                </a:lnTo>
                <a:lnTo>
                  <a:pt x="2547734" y="406400"/>
                </a:lnTo>
                <a:lnTo>
                  <a:pt x="2506548" y="431800"/>
                </a:lnTo>
                <a:lnTo>
                  <a:pt x="2462580" y="457200"/>
                </a:lnTo>
                <a:lnTo>
                  <a:pt x="2432926" y="457200"/>
                </a:lnTo>
                <a:lnTo>
                  <a:pt x="2402827" y="469900"/>
                </a:lnTo>
                <a:lnTo>
                  <a:pt x="2341715" y="469900"/>
                </a:lnTo>
                <a:lnTo>
                  <a:pt x="2326170" y="457200"/>
                </a:lnTo>
                <a:lnTo>
                  <a:pt x="2389187" y="457200"/>
                </a:lnTo>
                <a:lnTo>
                  <a:pt x="2409012" y="444500"/>
                </a:lnTo>
                <a:lnTo>
                  <a:pt x="2428595" y="444500"/>
                </a:lnTo>
                <a:lnTo>
                  <a:pt x="2465273" y="431800"/>
                </a:lnTo>
                <a:lnTo>
                  <a:pt x="2500134" y="419100"/>
                </a:lnTo>
                <a:lnTo>
                  <a:pt x="2533434" y="393700"/>
                </a:lnTo>
                <a:lnTo>
                  <a:pt x="2565501" y="368300"/>
                </a:lnTo>
                <a:lnTo>
                  <a:pt x="2599537" y="342900"/>
                </a:lnTo>
                <a:lnTo>
                  <a:pt x="2642273" y="317500"/>
                </a:lnTo>
                <a:lnTo>
                  <a:pt x="2660142" y="292100"/>
                </a:lnTo>
                <a:lnTo>
                  <a:pt x="2669057" y="292100"/>
                </a:lnTo>
                <a:lnTo>
                  <a:pt x="2675864" y="279400"/>
                </a:lnTo>
                <a:lnTo>
                  <a:pt x="2689009" y="279400"/>
                </a:lnTo>
                <a:lnTo>
                  <a:pt x="2695435" y="266700"/>
                </a:lnTo>
                <a:lnTo>
                  <a:pt x="2710777" y="254000"/>
                </a:lnTo>
                <a:lnTo>
                  <a:pt x="2725775" y="254000"/>
                </a:lnTo>
                <a:lnTo>
                  <a:pt x="2755252" y="228600"/>
                </a:lnTo>
                <a:lnTo>
                  <a:pt x="2762999" y="228600"/>
                </a:lnTo>
                <a:lnTo>
                  <a:pt x="2770835" y="215900"/>
                </a:lnTo>
                <a:lnTo>
                  <a:pt x="2807970" y="215900"/>
                </a:lnTo>
                <a:lnTo>
                  <a:pt x="2817977" y="203200"/>
                </a:lnTo>
                <a:lnTo>
                  <a:pt x="2974822" y="203200"/>
                </a:lnTo>
                <a:lnTo>
                  <a:pt x="2988284" y="215900"/>
                </a:lnTo>
                <a:lnTo>
                  <a:pt x="3000616" y="228600"/>
                </a:lnTo>
                <a:lnTo>
                  <a:pt x="3011970" y="241300"/>
                </a:lnTo>
                <a:lnTo>
                  <a:pt x="3017469" y="241300"/>
                </a:lnTo>
                <a:lnTo>
                  <a:pt x="3022574" y="254000"/>
                </a:lnTo>
                <a:lnTo>
                  <a:pt x="3027007" y="254000"/>
                </a:lnTo>
                <a:lnTo>
                  <a:pt x="3030499" y="266700"/>
                </a:lnTo>
                <a:lnTo>
                  <a:pt x="3032976" y="279400"/>
                </a:lnTo>
                <a:lnTo>
                  <a:pt x="3034690" y="279400"/>
                </a:lnTo>
                <a:lnTo>
                  <a:pt x="3035846" y="292100"/>
                </a:lnTo>
                <a:lnTo>
                  <a:pt x="3036671" y="292100"/>
                </a:lnTo>
                <a:lnTo>
                  <a:pt x="3037433" y="330200"/>
                </a:lnTo>
                <a:lnTo>
                  <a:pt x="3033458" y="368300"/>
                </a:lnTo>
                <a:lnTo>
                  <a:pt x="3007106" y="419100"/>
                </a:lnTo>
                <a:lnTo>
                  <a:pt x="2987002" y="444500"/>
                </a:lnTo>
                <a:lnTo>
                  <a:pt x="2975114" y="444500"/>
                </a:lnTo>
                <a:lnTo>
                  <a:pt x="2962186" y="457200"/>
                </a:lnTo>
                <a:lnTo>
                  <a:pt x="2913824" y="457200"/>
                </a:lnTo>
                <a:lnTo>
                  <a:pt x="2923146" y="444500"/>
                </a:lnTo>
                <a:lnTo>
                  <a:pt x="2958096" y="444500"/>
                </a:lnTo>
                <a:lnTo>
                  <a:pt x="2966605" y="431800"/>
                </a:lnTo>
                <a:lnTo>
                  <a:pt x="2982912" y="431800"/>
                </a:lnTo>
                <a:lnTo>
                  <a:pt x="2990545" y="419100"/>
                </a:lnTo>
                <a:lnTo>
                  <a:pt x="3001378" y="419100"/>
                </a:lnTo>
                <a:lnTo>
                  <a:pt x="3004540" y="406400"/>
                </a:lnTo>
                <a:lnTo>
                  <a:pt x="3009277" y="393700"/>
                </a:lnTo>
                <a:lnTo>
                  <a:pt x="3010928" y="393700"/>
                </a:lnTo>
                <a:lnTo>
                  <a:pt x="3008528" y="381000"/>
                </a:lnTo>
                <a:lnTo>
                  <a:pt x="3005848" y="393700"/>
                </a:lnTo>
                <a:lnTo>
                  <a:pt x="3001187" y="393700"/>
                </a:lnTo>
                <a:lnTo>
                  <a:pt x="2994050" y="406400"/>
                </a:lnTo>
                <a:lnTo>
                  <a:pt x="2986214" y="406400"/>
                </a:lnTo>
                <a:lnTo>
                  <a:pt x="2979737" y="419100"/>
                </a:lnTo>
                <a:lnTo>
                  <a:pt x="2959189" y="419100"/>
                </a:lnTo>
                <a:lnTo>
                  <a:pt x="2956014" y="431800"/>
                </a:lnTo>
                <a:lnTo>
                  <a:pt x="2907842" y="431800"/>
                </a:lnTo>
                <a:lnTo>
                  <a:pt x="2907017" y="419100"/>
                </a:lnTo>
                <a:lnTo>
                  <a:pt x="2907754" y="419100"/>
                </a:lnTo>
                <a:lnTo>
                  <a:pt x="2912440" y="406400"/>
                </a:lnTo>
                <a:lnTo>
                  <a:pt x="2923768" y="406400"/>
                </a:lnTo>
                <a:lnTo>
                  <a:pt x="2926905" y="393700"/>
                </a:lnTo>
                <a:lnTo>
                  <a:pt x="2923298" y="393700"/>
                </a:lnTo>
                <a:lnTo>
                  <a:pt x="2927375" y="381000"/>
                </a:lnTo>
                <a:lnTo>
                  <a:pt x="2930728" y="381000"/>
                </a:lnTo>
                <a:lnTo>
                  <a:pt x="2927769" y="393700"/>
                </a:lnTo>
                <a:lnTo>
                  <a:pt x="2935897" y="393700"/>
                </a:lnTo>
                <a:lnTo>
                  <a:pt x="2940774" y="381000"/>
                </a:lnTo>
                <a:lnTo>
                  <a:pt x="2942526" y="381000"/>
                </a:lnTo>
                <a:lnTo>
                  <a:pt x="2945346" y="368300"/>
                </a:lnTo>
                <a:lnTo>
                  <a:pt x="2943275" y="368300"/>
                </a:lnTo>
                <a:lnTo>
                  <a:pt x="2939897" y="381000"/>
                </a:lnTo>
                <a:lnTo>
                  <a:pt x="2932150" y="381000"/>
                </a:lnTo>
                <a:lnTo>
                  <a:pt x="2933141" y="368300"/>
                </a:lnTo>
                <a:lnTo>
                  <a:pt x="2932722" y="355600"/>
                </a:lnTo>
                <a:lnTo>
                  <a:pt x="2930182" y="355600"/>
                </a:lnTo>
                <a:lnTo>
                  <a:pt x="2924784" y="342900"/>
                </a:lnTo>
                <a:lnTo>
                  <a:pt x="2923400" y="342900"/>
                </a:lnTo>
                <a:lnTo>
                  <a:pt x="2923997" y="355600"/>
                </a:lnTo>
                <a:lnTo>
                  <a:pt x="2928023" y="355600"/>
                </a:lnTo>
                <a:lnTo>
                  <a:pt x="2928391" y="368300"/>
                </a:lnTo>
                <a:lnTo>
                  <a:pt x="2928023" y="368300"/>
                </a:lnTo>
                <a:lnTo>
                  <a:pt x="2925178" y="381000"/>
                </a:lnTo>
                <a:lnTo>
                  <a:pt x="2916136" y="393700"/>
                </a:lnTo>
                <a:lnTo>
                  <a:pt x="2904540" y="393700"/>
                </a:lnTo>
                <a:lnTo>
                  <a:pt x="2904540" y="457200"/>
                </a:lnTo>
                <a:lnTo>
                  <a:pt x="2896019" y="457200"/>
                </a:lnTo>
                <a:lnTo>
                  <a:pt x="2896057" y="444500"/>
                </a:lnTo>
                <a:lnTo>
                  <a:pt x="2904540" y="457200"/>
                </a:lnTo>
                <a:lnTo>
                  <a:pt x="2904540" y="393700"/>
                </a:lnTo>
                <a:lnTo>
                  <a:pt x="2899778" y="393700"/>
                </a:lnTo>
                <a:lnTo>
                  <a:pt x="2898178" y="406400"/>
                </a:lnTo>
                <a:lnTo>
                  <a:pt x="2898508" y="393700"/>
                </a:lnTo>
                <a:lnTo>
                  <a:pt x="2898787" y="393700"/>
                </a:lnTo>
                <a:lnTo>
                  <a:pt x="2897860" y="381000"/>
                </a:lnTo>
                <a:lnTo>
                  <a:pt x="2904617" y="381000"/>
                </a:lnTo>
                <a:lnTo>
                  <a:pt x="2908985" y="368300"/>
                </a:lnTo>
                <a:lnTo>
                  <a:pt x="2911183" y="368300"/>
                </a:lnTo>
                <a:lnTo>
                  <a:pt x="2910840" y="355600"/>
                </a:lnTo>
                <a:lnTo>
                  <a:pt x="2908096" y="355600"/>
                </a:lnTo>
                <a:lnTo>
                  <a:pt x="2905582" y="342900"/>
                </a:lnTo>
                <a:lnTo>
                  <a:pt x="2898483" y="342900"/>
                </a:lnTo>
                <a:lnTo>
                  <a:pt x="2898483" y="355600"/>
                </a:lnTo>
                <a:lnTo>
                  <a:pt x="2897797" y="368300"/>
                </a:lnTo>
                <a:lnTo>
                  <a:pt x="2884144" y="368300"/>
                </a:lnTo>
                <a:lnTo>
                  <a:pt x="2887383" y="381000"/>
                </a:lnTo>
                <a:lnTo>
                  <a:pt x="2891218" y="381000"/>
                </a:lnTo>
                <a:lnTo>
                  <a:pt x="2890545" y="393700"/>
                </a:lnTo>
                <a:lnTo>
                  <a:pt x="2890583" y="419100"/>
                </a:lnTo>
                <a:lnTo>
                  <a:pt x="2890799" y="431800"/>
                </a:lnTo>
                <a:lnTo>
                  <a:pt x="2890888" y="444500"/>
                </a:lnTo>
                <a:lnTo>
                  <a:pt x="2890736" y="457200"/>
                </a:lnTo>
                <a:lnTo>
                  <a:pt x="2889897" y="469900"/>
                </a:lnTo>
                <a:lnTo>
                  <a:pt x="2888780" y="482600"/>
                </a:lnTo>
                <a:lnTo>
                  <a:pt x="2887535" y="508000"/>
                </a:lnTo>
                <a:lnTo>
                  <a:pt x="2886011" y="533400"/>
                </a:lnTo>
                <a:lnTo>
                  <a:pt x="2886354" y="533400"/>
                </a:lnTo>
                <a:lnTo>
                  <a:pt x="2884436" y="546100"/>
                </a:lnTo>
                <a:lnTo>
                  <a:pt x="2881680" y="546100"/>
                </a:lnTo>
                <a:lnTo>
                  <a:pt x="2880880" y="544296"/>
                </a:lnTo>
                <a:lnTo>
                  <a:pt x="2880880" y="546100"/>
                </a:lnTo>
                <a:lnTo>
                  <a:pt x="2878302" y="584200"/>
                </a:lnTo>
                <a:lnTo>
                  <a:pt x="2876956" y="609600"/>
                </a:lnTo>
                <a:lnTo>
                  <a:pt x="2876308" y="635000"/>
                </a:lnTo>
                <a:lnTo>
                  <a:pt x="2875838" y="660400"/>
                </a:lnTo>
                <a:lnTo>
                  <a:pt x="2875216" y="685800"/>
                </a:lnTo>
                <a:lnTo>
                  <a:pt x="2873845" y="736600"/>
                </a:lnTo>
                <a:lnTo>
                  <a:pt x="2873273" y="774700"/>
                </a:lnTo>
                <a:lnTo>
                  <a:pt x="2872676" y="800100"/>
                </a:lnTo>
                <a:lnTo>
                  <a:pt x="2871076" y="901700"/>
                </a:lnTo>
                <a:lnTo>
                  <a:pt x="2869742" y="876300"/>
                </a:lnTo>
                <a:lnTo>
                  <a:pt x="2869311" y="867664"/>
                </a:lnTo>
                <a:lnTo>
                  <a:pt x="2869311" y="1016000"/>
                </a:lnTo>
                <a:lnTo>
                  <a:pt x="2867609" y="1117600"/>
                </a:lnTo>
                <a:lnTo>
                  <a:pt x="2867012" y="1155700"/>
                </a:lnTo>
                <a:lnTo>
                  <a:pt x="2866110" y="1206500"/>
                </a:lnTo>
                <a:lnTo>
                  <a:pt x="2865056" y="1257300"/>
                </a:lnTo>
                <a:lnTo>
                  <a:pt x="2863773" y="1308100"/>
                </a:lnTo>
                <a:lnTo>
                  <a:pt x="2862211" y="1346200"/>
                </a:lnTo>
                <a:lnTo>
                  <a:pt x="2861310" y="1371600"/>
                </a:lnTo>
                <a:lnTo>
                  <a:pt x="2860319" y="1397000"/>
                </a:lnTo>
                <a:lnTo>
                  <a:pt x="2859214" y="1422400"/>
                </a:lnTo>
                <a:lnTo>
                  <a:pt x="2857970" y="1447800"/>
                </a:lnTo>
                <a:lnTo>
                  <a:pt x="2856979" y="1473200"/>
                </a:lnTo>
                <a:lnTo>
                  <a:pt x="2854845" y="1498600"/>
                </a:lnTo>
                <a:lnTo>
                  <a:pt x="2853817" y="1524000"/>
                </a:lnTo>
                <a:lnTo>
                  <a:pt x="2853601" y="1460500"/>
                </a:lnTo>
                <a:lnTo>
                  <a:pt x="2853715" y="1358900"/>
                </a:lnTo>
                <a:lnTo>
                  <a:pt x="2854502" y="1282700"/>
                </a:lnTo>
                <a:lnTo>
                  <a:pt x="2855582" y="1231900"/>
                </a:lnTo>
                <a:lnTo>
                  <a:pt x="2857258" y="1181100"/>
                </a:lnTo>
                <a:lnTo>
                  <a:pt x="2859646" y="1143000"/>
                </a:lnTo>
                <a:lnTo>
                  <a:pt x="2861106" y="1117600"/>
                </a:lnTo>
                <a:lnTo>
                  <a:pt x="2862757" y="1092200"/>
                </a:lnTo>
                <a:lnTo>
                  <a:pt x="2864624" y="1066800"/>
                </a:lnTo>
                <a:lnTo>
                  <a:pt x="2866694" y="1041400"/>
                </a:lnTo>
                <a:lnTo>
                  <a:pt x="2868676" y="1016000"/>
                </a:lnTo>
                <a:lnTo>
                  <a:pt x="2869311" y="1016000"/>
                </a:lnTo>
                <a:lnTo>
                  <a:pt x="2869311" y="867664"/>
                </a:lnTo>
                <a:lnTo>
                  <a:pt x="2869107" y="863600"/>
                </a:lnTo>
                <a:lnTo>
                  <a:pt x="2868549" y="850900"/>
                </a:lnTo>
                <a:lnTo>
                  <a:pt x="2867393" y="800100"/>
                </a:lnTo>
                <a:lnTo>
                  <a:pt x="2866847" y="749300"/>
                </a:lnTo>
                <a:lnTo>
                  <a:pt x="2866834" y="698500"/>
                </a:lnTo>
                <a:lnTo>
                  <a:pt x="2867215" y="673100"/>
                </a:lnTo>
                <a:lnTo>
                  <a:pt x="2867914" y="647700"/>
                </a:lnTo>
                <a:lnTo>
                  <a:pt x="2868777" y="635000"/>
                </a:lnTo>
                <a:lnTo>
                  <a:pt x="2869755" y="609600"/>
                </a:lnTo>
                <a:lnTo>
                  <a:pt x="2870758" y="584200"/>
                </a:lnTo>
                <a:lnTo>
                  <a:pt x="2871698" y="571500"/>
                </a:lnTo>
                <a:lnTo>
                  <a:pt x="2877413" y="558800"/>
                </a:lnTo>
                <a:lnTo>
                  <a:pt x="2879763" y="558800"/>
                </a:lnTo>
                <a:lnTo>
                  <a:pt x="2880880" y="546100"/>
                </a:lnTo>
                <a:lnTo>
                  <a:pt x="2880880" y="544296"/>
                </a:lnTo>
                <a:lnTo>
                  <a:pt x="2876067" y="533400"/>
                </a:lnTo>
                <a:lnTo>
                  <a:pt x="2873641" y="546100"/>
                </a:lnTo>
                <a:lnTo>
                  <a:pt x="2872994" y="546100"/>
                </a:lnTo>
                <a:lnTo>
                  <a:pt x="2871051" y="533400"/>
                </a:lnTo>
                <a:lnTo>
                  <a:pt x="2871647" y="533400"/>
                </a:lnTo>
                <a:lnTo>
                  <a:pt x="2871609" y="508000"/>
                </a:lnTo>
                <a:lnTo>
                  <a:pt x="2871952" y="482600"/>
                </a:lnTo>
                <a:lnTo>
                  <a:pt x="2872524" y="469900"/>
                </a:lnTo>
                <a:lnTo>
                  <a:pt x="2873273" y="457200"/>
                </a:lnTo>
                <a:lnTo>
                  <a:pt x="2874594" y="431800"/>
                </a:lnTo>
                <a:lnTo>
                  <a:pt x="2874975" y="419100"/>
                </a:lnTo>
                <a:lnTo>
                  <a:pt x="2875305" y="406400"/>
                </a:lnTo>
                <a:lnTo>
                  <a:pt x="2875775" y="393700"/>
                </a:lnTo>
                <a:lnTo>
                  <a:pt x="2876334" y="381000"/>
                </a:lnTo>
                <a:lnTo>
                  <a:pt x="2878417" y="381000"/>
                </a:lnTo>
                <a:lnTo>
                  <a:pt x="2884144" y="368300"/>
                </a:lnTo>
                <a:lnTo>
                  <a:pt x="2867787" y="368300"/>
                </a:lnTo>
                <a:lnTo>
                  <a:pt x="2865666" y="355600"/>
                </a:lnTo>
                <a:lnTo>
                  <a:pt x="2898483" y="355600"/>
                </a:lnTo>
                <a:lnTo>
                  <a:pt x="2898483" y="342900"/>
                </a:lnTo>
                <a:lnTo>
                  <a:pt x="2860789" y="342900"/>
                </a:lnTo>
                <a:lnTo>
                  <a:pt x="2855087" y="355600"/>
                </a:lnTo>
                <a:lnTo>
                  <a:pt x="2852343" y="355600"/>
                </a:lnTo>
                <a:lnTo>
                  <a:pt x="2854363" y="368300"/>
                </a:lnTo>
                <a:lnTo>
                  <a:pt x="2855391" y="368300"/>
                </a:lnTo>
                <a:lnTo>
                  <a:pt x="2857525" y="381000"/>
                </a:lnTo>
                <a:lnTo>
                  <a:pt x="2871597" y="381000"/>
                </a:lnTo>
                <a:lnTo>
                  <a:pt x="2870962" y="393700"/>
                </a:lnTo>
                <a:lnTo>
                  <a:pt x="2870365" y="393700"/>
                </a:lnTo>
                <a:lnTo>
                  <a:pt x="2869450" y="406400"/>
                </a:lnTo>
                <a:lnTo>
                  <a:pt x="2869107" y="406400"/>
                </a:lnTo>
                <a:lnTo>
                  <a:pt x="2867444" y="393700"/>
                </a:lnTo>
                <a:lnTo>
                  <a:pt x="2866580" y="393700"/>
                </a:lnTo>
                <a:lnTo>
                  <a:pt x="2866580" y="546100"/>
                </a:lnTo>
                <a:lnTo>
                  <a:pt x="2866059" y="558800"/>
                </a:lnTo>
                <a:lnTo>
                  <a:pt x="2865640" y="558800"/>
                </a:lnTo>
                <a:lnTo>
                  <a:pt x="2862923" y="567194"/>
                </a:lnTo>
                <a:lnTo>
                  <a:pt x="2862923" y="584200"/>
                </a:lnTo>
                <a:lnTo>
                  <a:pt x="2861576" y="609600"/>
                </a:lnTo>
                <a:lnTo>
                  <a:pt x="2860459" y="622300"/>
                </a:lnTo>
                <a:lnTo>
                  <a:pt x="2859519" y="647700"/>
                </a:lnTo>
                <a:lnTo>
                  <a:pt x="2857550" y="685800"/>
                </a:lnTo>
                <a:lnTo>
                  <a:pt x="2855760" y="749300"/>
                </a:lnTo>
                <a:lnTo>
                  <a:pt x="2855379" y="774700"/>
                </a:lnTo>
                <a:lnTo>
                  <a:pt x="2855430" y="812800"/>
                </a:lnTo>
                <a:lnTo>
                  <a:pt x="2855518" y="825500"/>
                </a:lnTo>
                <a:lnTo>
                  <a:pt x="2855925" y="850900"/>
                </a:lnTo>
                <a:lnTo>
                  <a:pt x="2856560" y="863600"/>
                </a:lnTo>
                <a:lnTo>
                  <a:pt x="2857512" y="889000"/>
                </a:lnTo>
                <a:lnTo>
                  <a:pt x="2858528" y="914400"/>
                </a:lnTo>
                <a:lnTo>
                  <a:pt x="2859151" y="939800"/>
                </a:lnTo>
                <a:lnTo>
                  <a:pt x="2858960" y="965200"/>
                </a:lnTo>
                <a:lnTo>
                  <a:pt x="2857741" y="990600"/>
                </a:lnTo>
                <a:lnTo>
                  <a:pt x="2855798" y="1016000"/>
                </a:lnTo>
                <a:lnTo>
                  <a:pt x="2853537" y="1041400"/>
                </a:lnTo>
                <a:lnTo>
                  <a:pt x="2851378" y="1066800"/>
                </a:lnTo>
                <a:lnTo>
                  <a:pt x="2849448" y="1092200"/>
                </a:lnTo>
                <a:lnTo>
                  <a:pt x="2847721" y="1117600"/>
                </a:lnTo>
                <a:lnTo>
                  <a:pt x="2846184" y="1143000"/>
                </a:lnTo>
                <a:lnTo>
                  <a:pt x="2844825" y="1155700"/>
                </a:lnTo>
                <a:lnTo>
                  <a:pt x="2842628" y="1206500"/>
                </a:lnTo>
                <a:lnTo>
                  <a:pt x="2841028" y="1257300"/>
                </a:lnTo>
                <a:lnTo>
                  <a:pt x="2839948" y="1308100"/>
                </a:lnTo>
                <a:lnTo>
                  <a:pt x="2839326" y="1358900"/>
                </a:lnTo>
                <a:lnTo>
                  <a:pt x="2839097" y="1418285"/>
                </a:lnTo>
                <a:lnTo>
                  <a:pt x="2839224" y="1464221"/>
                </a:lnTo>
                <a:lnTo>
                  <a:pt x="2839415" y="1498600"/>
                </a:lnTo>
                <a:lnTo>
                  <a:pt x="2839859" y="1549400"/>
                </a:lnTo>
                <a:lnTo>
                  <a:pt x="2827731" y="1549400"/>
                </a:lnTo>
                <a:lnTo>
                  <a:pt x="2826156" y="1562100"/>
                </a:lnTo>
                <a:lnTo>
                  <a:pt x="2498445" y="1562100"/>
                </a:lnTo>
                <a:lnTo>
                  <a:pt x="2496070" y="1549400"/>
                </a:lnTo>
                <a:lnTo>
                  <a:pt x="2493734" y="1549400"/>
                </a:lnTo>
                <a:lnTo>
                  <a:pt x="2490762" y="1536700"/>
                </a:lnTo>
                <a:lnTo>
                  <a:pt x="2504084" y="1511300"/>
                </a:lnTo>
                <a:lnTo>
                  <a:pt x="2515578" y="1498600"/>
                </a:lnTo>
                <a:lnTo>
                  <a:pt x="2525788" y="1473200"/>
                </a:lnTo>
                <a:lnTo>
                  <a:pt x="2535326" y="1447800"/>
                </a:lnTo>
                <a:lnTo>
                  <a:pt x="2691092" y="1041400"/>
                </a:lnTo>
                <a:lnTo>
                  <a:pt x="2785491" y="787400"/>
                </a:lnTo>
                <a:lnTo>
                  <a:pt x="2804464" y="736600"/>
                </a:lnTo>
                <a:lnTo>
                  <a:pt x="2823629" y="685800"/>
                </a:lnTo>
                <a:lnTo>
                  <a:pt x="2843085" y="635000"/>
                </a:lnTo>
                <a:lnTo>
                  <a:pt x="2862923" y="584200"/>
                </a:lnTo>
                <a:lnTo>
                  <a:pt x="2862923" y="567194"/>
                </a:lnTo>
                <a:lnTo>
                  <a:pt x="2861526" y="571500"/>
                </a:lnTo>
                <a:lnTo>
                  <a:pt x="2857474" y="571500"/>
                </a:lnTo>
                <a:lnTo>
                  <a:pt x="2853563" y="584200"/>
                </a:lnTo>
                <a:lnTo>
                  <a:pt x="2849803" y="596900"/>
                </a:lnTo>
                <a:lnTo>
                  <a:pt x="2844546" y="609600"/>
                </a:lnTo>
                <a:lnTo>
                  <a:pt x="2839402" y="622300"/>
                </a:lnTo>
                <a:lnTo>
                  <a:pt x="2834284" y="635000"/>
                </a:lnTo>
                <a:lnTo>
                  <a:pt x="2829128" y="647700"/>
                </a:lnTo>
                <a:lnTo>
                  <a:pt x="2818473" y="673100"/>
                </a:lnTo>
                <a:lnTo>
                  <a:pt x="2797022" y="736600"/>
                </a:lnTo>
                <a:lnTo>
                  <a:pt x="2786392" y="762000"/>
                </a:lnTo>
                <a:lnTo>
                  <a:pt x="2654147" y="1104900"/>
                </a:lnTo>
                <a:lnTo>
                  <a:pt x="2550045" y="1371600"/>
                </a:lnTo>
                <a:lnTo>
                  <a:pt x="2532824" y="1418285"/>
                </a:lnTo>
                <a:lnTo>
                  <a:pt x="2521902" y="1447800"/>
                </a:lnTo>
                <a:lnTo>
                  <a:pt x="2532824" y="1418285"/>
                </a:lnTo>
                <a:lnTo>
                  <a:pt x="2547721" y="1371600"/>
                </a:lnTo>
                <a:lnTo>
                  <a:pt x="2563317" y="1320800"/>
                </a:lnTo>
                <a:lnTo>
                  <a:pt x="2580551" y="1270000"/>
                </a:lnTo>
                <a:lnTo>
                  <a:pt x="2598166" y="1219200"/>
                </a:lnTo>
                <a:lnTo>
                  <a:pt x="2616200" y="1168400"/>
                </a:lnTo>
                <a:lnTo>
                  <a:pt x="2634691" y="1117600"/>
                </a:lnTo>
                <a:lnTo>
                  <a:pt x="2653728" y="1066800"/>
                </a:lnTo>
                <a:lnTo>
                  <a:pt x="2673083" y="1016000"/>
                </a:lnTo>
                <a:lnTo>
                  <a:pt x="2692743" y="965200"/>
                </a:lnTo>
                <a:lnTo>
                  <a:pt x="2712656" y="914400"/>
                </a:lnTo>
                <a:lnTo>
                  <a:pt x="2732798" y="863600"/>
                </a:lnTo>
                <a:lnTo>
                  <a:pt x="2753195" y="812800"/>
                </a:lnTo>
                <a:lnTo>
                  <a:pt x="2773781" y="762000"/>
                </a:lnTo>
                <a:lnTo>
                  <a:pt x="2794520" y="711200"/>
                </a:lnTo>
                <a:lnTo>
                  <a:pt x="2815945" y="660400"/>
                </a:lnTo>
                <a:lnTo>
                  <a:pt x="2837777" y="609600"/>
                </a:lnTo>
                <a:lnTo>
                  <a:pt x="2845752" y="596900"/>
                </a:lnTo>
                <a:lnTo>
                  <a:pt x="2853525" y="584200"/>
                </a:lnTo>
                <a:lnTo>
                  <a:pt x="2860357" y="558800"/>
                </a:lnTo>
                <a:lnTo>
                  <a:pt x="2865577" y="546100"/>
                </a:lnTo>
                <a:lnTo>
                  <a:pt x="2866580" y="546100"/>
                </a:lnTo>
                <a:lnTo>
                  <a:pt x="2866580" y="393700"/>
                </a:lnTo>
                <a:lnTo>
                  <a:pt x="2852775" y="393700"/>
                </a:lnTo>
                <a:lnTo>
                  <a:pt x="2847505" y="381000"/>
                </a:lnTo>
                <a:lnTo>
                  <a:pt x="2842895" y="381000"/>
                </a:lnTo>
                <a:lnTo>
                  <a:pt x="2839301" y="368300"/>
                </a:lnTo>
                <a:lnTo>
                  <a:pt x="2836837" y="368300"/>
                </a:lnTo>
                <a:lnTo>
                  <a:pt x="2836849" y="342900"/>
                </a:lnTo>
                <a:lnTo>
                  <a:pt x="2842641" y="342900"/>
                </a:lnTo>
                <a:lnTo>
                  <a:pt x="2845574" y="330200"/>
                </a:lnTo>
                <a:lnTo>
                  <a:pt x="2873349" y="330200"/>
                </a:lnTo>
                <a:lnTo>
                  <a:pt x="2882493" y="317500"/>
                </a:lnTo>
                <a:lnTo>
                  <a:pt x="2847530" y="317500"/>
                </a:lnTo>
                <a:lnTo>
                  <a:pt x="2839288" y="330200"/>
                </a:lnTo>
                <a:lnTo>
                  <a:pt x="2832506" y="330200"/>
                </a:lnTo>
                <a:lnTo>
                  <a:pt x="2832176" y="342900"/>
                </a:lnTo>
                <a:lnTo>
                  <a:pt x="2831236" y="342900"/>
                </a:lnTo>
                <a:lnTo>
                  <a:pt x="2830157" y="355600"/>
                </a:lnTo>
                <a:lnTo>
                  <a:pt x="2829522" y="355600"/>
                </a:lnTo>
                <a:lnTo>
                  <a:pt x="2828315" y="368300"/>
                </a:lnTo>
                <a:lnTo>
                  <a:pt x="2829890" y="381000"/>
                </a:lnTo>
                <a:lnTo>
                  <a:pt x="2829026" y="381000"/>
                </a:lnTo>
                <a:lnTo>
                  <a:pt x="2827502" y="368300"/>
                </a:lnTo>
                <a:lnTo>
                  <a:pt x="2826410" y="355600"/>
                </a:lnTo>
                <a:lnTo>
                  <a:pt x="2821863" y="355600"/>
                </a:lnTo>
                <a:lnTo>
                  <a:pt x="2820746" y="368300"/>
                </a:lnTo>
                <a:lnTo>
                  <a:pt x="2823121" y="381406"/>
                </a:lnTo>
                <a:lnTo>
                  <a:pt x="2825546" y="393700"/>
                </a:lnTo>
                <a:lnTo>
                  <a:pt x="2829852" y="393700"/>
                </a:lnTo>
                <a:lnTo>
                  <a:pt x="2836532" y="406400"/>
                </a:lnTo>
                <a:lnTo>
                  <a:pt x="2844342" y="406400"/>
                </a:lnTo>
                <a:lnTo>
                  <a:pt x="2852864" y="419100"/>
                </a:lnTo>
                <a:lnTo>
                  <a:pt x="2861310" y="419100"/>
                </a:lnTo>
                <a:lnTo>
                  <a:pt x="2861030" y="431800"/>
                </a:lnTo>
                <a:lnTo>
                  <a:pt x="2851645" y="431800"/>
                </a:lnTo>
                <a:lnTo>
                  <a:pt x="2842361" y="419100"/>
                </a:lnTo>
                <a:lnTo>
                  <a:pt x="2833916" y="419100"/>
                </a:lnTo>
                <a:lnTo>
                  <a:pt x="2826575" y="406400"/>
                </a:lnTo>
                <a:lnTo>
                  <a:pt x="2822740" y="406400"/>
                </a:lnTo>
                <a:lnTo>
                  <a:pt x="2819209" y="393700"/>
                </a:lnTo>
                <a:lnTo>
                  <a:pt x="2815933" y="393700"/>
                </a:lnTo>
                <a:lnTo>
                  <a:pt x="2812859" y="381000"/>
                </a:lnTo>
                <a:lnTo>
                  <a:pt x="2806496" y="368300"/>
                </a:lnTo>
                <a:lnTo>
                  <a:pt x="2803563" y="368300"/>
                </a:lnTo>
                <a:lnTo>
                  <a:pt x="2801112" y="355600"/>
                </a:lnTo>
                <a:lnTo>
                  <a:pt x="2800642" y="355600"/>
                </a:lnTo>
                <a:lnTo>
                  <a:pt x="2801277" y="368300"/>
                </a:lnTo>
                <a:lnTo>
                  <a:pt x="2802432" y="368300"/>
                </a:lnTo>
                <a:lnTo>
                  <a:pt x="2804223" y="381000"/>
                </a:lnTo>
                <a:lnTo>
                  <a:pt x="2806789" y="381000"/>
                </a:lnTo>
                <a:lnTo>
                  <a:pt x="2810103" y="393700"/>
                </a:lnTo>
                <a:lnTo>
                  <a:pt x="2813672" y="393700"/>
                </a:lnTo>
                <a:lnTo>
                  <a:pt x="2817279" y="406400"/>
                </a:lnTo>
                <a:lnTo>
                  <a:pt x="2820695" y="406400"/>
                </a:lnTo>
                <a:lnTo>
                  <a:pt x="2823959" y="419100"/>
                </a:lnTo>
                <a:lnTo>
                  <a:pt x="2827604" y="419100"/>
                </a:lnTo>
                <a:lnTo>
                  <a:pt x="2831935" y="431800"/>
                </a:lnTo>
                <a:lnTo>
                  <a:pt x="2841091" y="431800"/>
                </a:lnTo>
                <a:lnTo>
                  <a:pt x="2845460" y="444500"/>
                </a:lnTo>
                <a:lnTo>
                  <a:pt x="2832468" y="444500"/>
                </a:lnTo>
                <a:lnTo>
                  <a:pt x="2837904" y="457200"/>
                </a:lnTo>
                <a:lnTo>
                  <a:pt x="2854160" y="457200"/>
                </a:lnTo>
                <a:lnTo>
                  <a:pt x="2848432" y="444500"/>
                </a:lnTo>
                <a:lnTo>
                  <a:pt x="2864256" y="444500"/>
                </a:lnTo>
                <a:lnTo>
                  <a:pt x="2864078" y="457200"/>
                </a:lnTo>
                <a:lnTo>
                  <a:pt x="2863748" y="457200"/>
                </a:lnTo>
                <a:lnTo>
                  <a:pt x="2863342" y="469900"/>
                </a:lnTo>
                <a:lnTo>
                  <a:pt x="2863253" y="508000"/>
                </a:lnTo>
                <a:lnTo>
                  <a:pt x="2863608" y="520700"/>
                </a:lnTo>
                <a:lnTo>
                  <a:pt x="2863088" y="520700"/>
                </a:lnTo>
                <a:lnTo>
                  <a:pt x="2851721" y="558800"/>
                </a:lnTo>
                <a:lnTo>
                  <a:pt x="2834462" y="596900"/>
                </a:lnTo>
                <a:lnTo>
                  <a:pt x="2828328" y="609600"/>
                </a:lnTo>
                <a:lnTo>
                  <a:pt x="2822219" y="622300"/>
                </a:lnTo>
                <a:lnTo>
                  <a:pt x="2810116" y="660400"/>
                </a:lnTo>
                <a:lnTo>
                  <a:pt x="2798026" y="685800"/>
                </a:lnTo>
                <a:lnTo>
                  <a:pt x="2773997" y="736600"/>
                </a:lnTo>
                <a:lnTo>
                  <a:pt x="2752991" y="787400"/>
                </a:lnTo>
                <a:lnTo>
                  <a:pt x="2732278" y="838200"/>
                </a:lnTo>
                <a:lnTo>
                  <a:pt x="2711881" y="889000"/>
                </a:lnTo>
                <a:lnTo>
                  <a:pt x="2691790" y="939800"/>
                </a:lnTo>
                <a:lnTo>
                  <a:pt x="2672003" y="990600"/>
                </a:lnTo>
                <a:lnTo>
                  <a:pt x="2652522" y="1041400"/>
                </a:lnTo>
                <a:lnTo>
                  <a:pt x="2633357" y="1092200"/>
                </a:lnTo>
                <a:lnTo>
                  <a:pt x="2614511" y="1143000"/>
                </a:lnTo>
                <a:lnTo>
                  <a:pt x="2595930" y="1193800"/>
                </a:lnTo>
                <a:lnTo>
                  <a:pt x="2577744" y="1244600"/>
                </a:lnTo>
                <a:lnTo>
                  <a:pt x="2560078" y="1295400"/>
                </a:lnTo>
                <a:lnTo>
                  <a:pt x="2543010" y="1346200"/>
                </a:lnTo>
                <a:lnTo>
                  <a:pt x="2535326" y="1371600"/>
                </a:lnTo>
                <a:lnTo>
                  <a:pt x="2527516" y="1397000"/>
                </a:lnTo>
                <a:lnTo>
                  <a:pt x="2519413" y="1409700"/>
                </a:lnTo>
                <a:lnTo>
                  <a:pt x="2516365" y="1418666"/>
                </a:lnTo>
                <a:lnTo>
                  <a:pt x="2516365" y="1464221"/>
                </a:lnTo>
                <a:lnTo>
                  <a:pt x="2516289" y="1464449"/>
                </a:lnTo>
                <a:lnTo>
                  <a:pt x="2513342" y="1473200"/>
                </a:lnTo>
                <a:lnTo>
                  <a:pt x="2512225" y="1474736"/>
                </a:lnTo>
                <a:lnTo>
                  <a:pt x="2513126" y="1473200"/>
                </a:lnTo>
                <a:lnTo>
                  <a:pt x="2516365" y="1464221"/>
                </a:lnTo>
                <a:lnTo>
                  <a:pt x="2516365" y="1418666"/>
                </a:lnTo>
                <a:lnTo>
                  <a:pt x="2510777" y="1435100"/>
                </a:lnTo>
                <a:lnTo>
                  <a:pt x="2501519" y="1460500"/>
                </a:lnTo>
                <a:lnTo>
                  <a:pt x="2500668" y="1462633"/>
                </a:lnTo>
                <a:lnTo>
                  <a:pt x="2500668" y="1494612"/>
                </a:lnTo>
                <a:lnTo>
                  <a:pt x="2494026" y="1511300"/>
                </a:lnTo>
                <a:lnTo>
                  <a:pt x="2486787" y="1527556"/>
                </a:lnTo>
                <a:lnTo>
                  <a:pt x="2486787" y="1562100"/>
                </a:lnTo>
                <a:lnTo>
                  <a:pt x="2467686" y="1562100"/>
                </a:lnTo>
                <a:lnTo>
                  <a:pt x="2466886" y="1549400"/>
                </a:lnTo>
                <a:lnTo>
                  <a:pt x="2447340" y="1549400"/>
                </a:lnTo>
                <a:lnTo>
                  <a:pt x="2443162" y="1562100"/>
                </a:lnTo>
                <a:lnTo>
                  <a:pt x="2436418" y="1562100"/>
                </a:lnTo>
                <a:lnTo>
                  <a:pt x="2438120" y="1549400"/>
                </a:lnTo>
                <a:lnTo>
                  <a:pt x="2440279" y="1549400"/>
                </a:lnTo>
                <a:lnTo>
                  <a:pt x="2448166" y="1536700"/>
                </a:lnTo>
                <a:lnTo>
                  <a:pt x="2470175" y="1536700"/>
                </a:lnTo>
                <a:lnTo>
                  <a:pt x="2476385" y="1549400"/>
                </a:lnTo>
                <a:lnTo>
                  <a:pt x="2485339" y="1549400"/>
                </a:lnTo>
                <a:lnTo>
                  <a:pt x="2486787" y="1562100"/>
                </a:lnTo>
                <a:lnTo>
                  <a:pt x="2486787" y="1527556"/>
                </a:lnTo>
                <a:lnTo>
                  <a:pt x="2482710" y="1536700"/>
                </a:lnTo>
                <a:lnTo>
                  <a:pt x="2480767" y="1536700"/>
                </a:lnTo>
                <a:lnTo>
                  <a:pt x="2479789" y="1524000"/>
                </a:lnTo>
                <a:lnTo>
                  <a:pt x="2487523" y="1524000"/>
                </a:lnTo>
                <a:lnTo>
                  <a:pt x="2490978" y="1511300"/>
                </a:lnTo>
                <a:lnTo>
                  <a:pt x="2500668" y="1494612"/>
                </a:lnTo>
                <a:lnTo>
                  <a:pt x="2500668" y="1462633"/>
                </a:lnTo>
                <a:lnTo>
                  <a:pt x="2491359" y="1485900"/>
                </a:lnTo>
                <a:lnTo>
                  <a:pt x="2480475" y="1498600"/>
                </a:lnTo>
                <a:lnTo>
                  <a:pt x="2468994" y="1524000"/>
                </a:lnTo>
                <a:lnTo>
                  <a:pt x="2448001" y="1524000"/>
                </a:lnTo>
                <a:lnTo>
                  <a:pt x="2441918" y="1536700"/>
                </a:lnTo>
                <a:lnTo>
                  <a:pt x="2431961" y="1536700"/>
                </a:lnTo>
                <a:lnTo>
                  <a:pt x="2429103" y="1549400"/>
                </a:lnTo>
                <a:lnTo>
                  <a:pt x="2426970" y="1549400"/>
                </a:lnTo>
                <a:lnTo>
                  <a:pt x="2424074" y="1562100"/>
                </a:lnTo>
                <a:lnTo>
                  <a:pt x="2374379" y="1562100"/>
                </a:lnTo>
                <a:lnTo>
                  <a:pt x="2372944" y="1574800"/>
                </a:lnTo>
                <a:lnTo>
                  <a:pt x="2360193" y="1574800"/>
                </a:lnTo>
                <a:lnTo>
                  <a:pt x="2359990" y="1587500"/>
                </a:lnTo>
                <a:lnTo>
                  <a:pt x="2363482" y="1587500"/>
                </a:lnTo>
                <a:lnTo>
                  <a:pt x="2367559" y="1600200"/>
                </a:lnTo>
                <a:lnTo>
                  <a:pt x="2388730" y="1600200"/>
                </a:lnTo>
                <a:lnTo>
                  <a:pt x="2388133" y="1612900"/>
                </a:lnTo>
                <a:lnTo>
                  <a:pt x="2393556" y="1612900"/>
                </a:lnTo>
                <a:lnTo>
                  <a:pt x="2397810" y="1625600"/>
                </a:lnTo>
                <a:lnTo>
                  <a:pt x="2402179" y="1625600"/>
                </a:lnTo>
                <a:lnTo>
                  <a:pt x="2406675" y="1638300"/>
                </a:lnTo>
                <a:lnTo>
                  <a:pt x="2447226" y="1676400"/>
                </a:lnTo>
                <a:lnTo>
                  <a:pt x="2493403" y="1701800"/>
                </a:lnTo>
                <a:lnTo>
                  <a:pt x="2543073" y="1727200"/>
                </a:lnTo>
                <a:lnTo>
                  <a:pt x="2594127" y="1752600"/>
                </a:lnTo>
                <a:lnTo>
                  <a:pt x="2647302" y="1765300"/>
                </a:lnTo>
                <a:lnTo>
                  <a:pt x="2701747" y="1790700"/>
                </a:lnTo>
                <a:lnTo>
                  <a:pt x="2757144" y="1803400"/>
                </a:lnTo>
                <a:lnTo>
                  <a:pt x="2813202" y="1803400"/>
                </a:lnTo>
                <a:lnTo>
                  <a:pt x="2858630" y="1816100"/>
                </a:lnTo>
                <a:lnTo>
                  <a:pt x="2949740" y="1816100"/>
                </a:lnTo>
                <a:lnTo>
                  <a:pt x="2995193" y="1803400"/>
                </a:lnTo>
                <a:lnTo>
                  <a:pt x="3040430" y="1803400"/>
                </a:lnTo>
                <a:lnTo>
                  <a:pt x="3094786" y="1790700"/>
                </a:lnTo>
                <a:lnTo>
                  <a:pt x="3201085" y="1765300"/>
                </a:lnTo>
                <a:lnTo>
                  <a:pt x="3251797" y="1739900"/>
                </a:lnTo>
                <a:lnTo>
                  <a:pt x="3295878" y="1714500"/>
                </a:lnTo>
                <a:lnTo>
                  <a:pt x="3335896" y="1689100"/>
                </a:lnTo>
                <a:lnTo>
                  <a:pt x="3369195" y="1651000"/>
                </a:lnTo>
                <a:lnTo>
                  <a:pt x="3393109" y="1600200"/>
                </a:lnTo>
                <a:lnTo>
                  <a:pt x="3401390" y="1600200"/>
                </a:lnTo>
                <a:lnTo>
                  <a:pt x="3408642" y="1587500"/>
                </a:lnTo>
                <a:lnTo>
                  <a:pt x="3410026" y="157480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5991" y="6746510"/>
            <a:ext cx="3146623" cy="3492499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0" y="6778884"/>
            <a:ext cx="2830830" cy="3508375"/>
            <a:chOff x="0" y="6778884"/>
            <a:chExt cx="2830830" cy="350837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0138505"/>
              <a:ext cx="1110168" cy="14849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778884"/>
              <a:ext cx="2830702" cy="3508115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13132" y="-1"/>
            <a:ext cx="1191560" cy="265727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4957" y="-1"/>
            <a:ext cx="884793" cy="242011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00827" y="-1"/>
            <a:ext cx="1191362" cy="2645245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3345385" y="-1"/>
            <a:ext cx="2935605" cy="5139690"/>
            <a:chOff x="3345385" y="-1"/>
            <a:chExt cx="2935605" cy="5139690"/>
          </a:xfrm>
        </p:grpSpPr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5560" y="-1"/>
              <a:ext cx="884847" cy="24082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45385" y="-1"/>
              <a:ext cx="2816377" cy="5139591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22569" y="9769537"/>
            <a:ext cx="1857068" cy="51746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88684" y="7203095"/>
            <a:ext cx="3264310" cy="308390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173108" y="3779"/>
            <a:ext cx="4118909" cy="4303321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4537537" y="6441505"/>
            <a:ext cx="1701800" cy="753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50" spc="254">
                <a:solidFill>
                  <a:srgbClr val="526B58"/>
                </a:solidFill>
                <a:latin typeface="Tahoma"/>
                <a:cs typeface="Tahoma"/>
              </a:rPr>
              <a:t>Year</a:t>
            </a:r>
            <a:r>
              <a:rPr sz="4750" spc="-45">
                <a:solidFill>
                  <a:srgbClr val="526B58"/>
                </a:solidFill>
                <a:latin typeface="Tahoma"/>
                <a:cs typeface="Tahoma"/>
              </a:rPr>
              <a:t> </a:t>
            </a:r>
            <a:r>
              <a:rPr sz="4750" spc="-1455">
                <a:solidFill>
                  <a:srgbClr val="526B58"/>
                </a:solidFill>
                <a:latin typeface="Tahoma"/>
                <a:cs typeface="Tahoma"/>
              </a:rPr>
              <a:t>1</a:t>
            </a:r>
            <a:endParaRPr sz="475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935928" y="6441505"/>
            <a:ext cx="2414905" cy="753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50" spc="254">
                <a:solidFill>
                  <a:srgbClr val="526B58"/>
                </a:solidFill>
                <a:latin typeface="Tahoma"/>
                <a:cs typeface="Tahoma"/>
              </a:rPr>
              <a:t>Year</a:t>
            </a:r>
            <a:r>
              <a:rPr sz="4750" spc="-35">
                <a:solidFill>
                  <a:srgbClr val="526B58"/>
                </a:solidFill>
                <a:latin typeface="Tahoma"/>
                <a:cs typeface="Tahoma"/>
              </a:rPr>
              <a:t> </a:t>
            </a:r>
            <a:r>
              <a:rPr sz="4750" spc="125">
                <a:solidFill>
                  <a:srgbClr val="526B58"/>
                </a:solidFill>
                <a:latin typeface="Tahoma"/>
                <a:cs typeface="Tahoma"/>
              </a:rPr>
              <a:t>2-</a:t>
            </a:r>
            <a:r>
              <a:rPr sz="4750" spc="-440">
                <a:solidFill>
                  <a:srgbClr val="526B58"/>
                </a:solidFill>
                <a:latin typeface="Tahoma"/>
                <a:cs typeface="Tahoma"/>
              </a:rPr>
              <a:t>3</a:t>
            </a:r>
            <a:endParaRPr sz="475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3342745" y="6441505"/>
            <a:ext cx="2440305" cy="753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50" spc="254">
                <a:solidFill>
                  <a:srgbClr val="526B58"/>
                </a:solidFill>
                <a:latin typeface="Tahoma"/>
                <a:cs typeface="Tahoma"/>
              </a:rPr>
              <a:t>Year</a:t>
            </a:r>
            <a:r>
              <a:rPr sz="4750" spc="-35">
                <a:solidFill>
                  <a:srgbClr val="526B58"/>
                </a:solidFill>
                <a:latin typeface="Tahoma"/>
                <a:cs typeface="Tahoma"/>
              </a:rPr>
              <a:t> </a:t>
            </a:r>
            <a:r>
              <a:rPr sz="4750" spc="190">
                <a:solidFill>
                  <a:srgbClr val="526B58"/>
                </a:solidFill>
                <a:latin typeface="Tahoma"/>
                <a:cs typeface="Tahoma"/>
              </a:rPr>
              <a:t>4-</a:t>
            </a:r>
            <a:r>
              <a:rPr sz="4750" spc="-340">
                <a:solidFill>
                  <a:srgbClr val="526B58"/>
                </a:solidFill>
                <a:latin typeface="Tahoma"/>
                <a:cs typeface="Tahoma"/>
              </a:rPr>
              <a:t>5</a:t>
            </a:r>
            <a:endParaRPr sz="4750">
              <a:latin typeface="Tahoma"/>
              <a:cs typeface="Tahoma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1D074B-A930-2F3C-31DA-DC7D74282663}"/>
              </a:ext>
            </a:extLst>
          </p:cNvPr>
          <p:cNvSpPr/>
          <p:nvPr/>
        </p:nvSpPr>
        <p:spPr>
          <a:xfrm>
            <a:off x="6073924" y="798866"/>
            <a:ext cx="775814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>
                <a:ln w="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kayaKanadaka" panose="02010502080401010103" pitchFamily="2" charset="77"/>
                <a:cs typeface="AkayaKanadaka" panose="02010502080401010103" pitchFamily="2" charset="77"/>
              </a:rPr>
              <a:t>TIMELINE</a:t>
            </a:r>
            <a:endParaRPr lang="en-GB" sz="11500" b="0" cap="none" spc="0">
              <a:ln w="0"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pic>
        <p:nvPicPr>
          <p:cNvPr id="93" name="Graphic 92" descr="Rhino with solid fill">
            <a:extLst>
              <a:ext uri="{FF2B5EF4-FFF2-40B4-BE49-F238E27FC236}">
                <a16:creationId xmlns:a16="http://schemas.microsoft.com/office/drawing/2014/main" id="{3E51B554-5699-E6AF-7ADB-25CAA79254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657600" y="3962273"/>
            <a:ext cx="1341530" cy="1341530"/>
          </a:xfrm>
          <a:prstGeom prst="rect">
            <a:avLst/>
          </a:prstGeom>
        </p:spPr>
      </p:pic>
      <p:pic>
        <p:nvPicPr>
          <p:cNvPr id="95" name="Graphic 94" descr="Giraffe with solid fill">
            <a:extLst>
              <a:ext uri="{FF2B5EF4-FFF2-40B4-BE49-F238E27FC236}">
                <a16:creationId xmlns:a16="http://schemas.microsoft.com/office/drawing/2014/main" id="{EA2141FD-9167-6A96-643C-B1EB43756AA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70851" y="3551372"/>
            <a:ext cx="1571400" cy="1571400"/>
          </a:xfrm>
          <a:prstGeom prst="rect">
            <a:avLst/>
          </a:prstGeom>
        </p:spPr>
      </p:pic>
      <p:pic>
        <p:nvPicPr>
          <p:cNvPr id="97" name="Graphic 96" descr="Elephant with solid fill">
            <a:extLst>
              <a:ext uri="{FF2B5EF4-FFF2-40B4-BE49-F238E27FC236}">
                <a16:creationId xmlns:a16="http://schemas.microsoft.com/office/drawing/2014/main" id="{94DBD730-066D-0E7C-D3AF-D935217C9A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5003323" y="3934876"/>
            <a:ext cx="1490483" cy="1443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85825" y="-3771"/>
            <a:ext cx="4199890" cy="4286250"/>
          </a:xfrm>
          <a:custGeom>
            <a:avLst/>
            <a:gdLst/>
            <a:ahLst/>
            <a:cxnLst/>
            <a:rect l="l" t="t" r="r" b="b"/>
            <a:pathLst>
              <a:path w="4199890" h="4286250">
                <a:moveTo>
                  <a:pt x="1391177" y="567"/>
                </a:moveTo>
                <a:lnTo>
                  <a:pt x="1359666" y="16002"/>
                </a:lnTo>
                <a:lnTo>
                  <a:pt x="1315854" y="28219"/>
                </a:lnTo>
                <a:lnTo>
                  <a:pt x="1271797" y="41211"/>
                </a:lnTo>
                <a:lnTo>
                  <a:pt x="1239603" y="58808"/>
                </a:lnTo>
                <a:lnTo>
                  <a:pt x="1195052" y="73367"/>
                </a:lnTo>
                <a:lnTo>
                  <a:pt x="1150250" y="88717"/>
                </a:lnTo>
                <a:lnTo>
                  <a:pt x="1117307" y="108689"/>
                </a:lnTo>
                <a:lnTo>
                  <a:pt x="1072000" y="125639"/>
                </a:lnTo>
                <a:lnTo>
                  <a:pt x="1026438" y="143397"/>
                </a:lnTo>
                <a:lnTo>
                  <a:pt x="992729" y="165792"/>
                </a:lnTo>
                <a:lnTo>
                  <a:pt x="946651" y="185183"/>
                </a:lnTo>
                <a:lnTo>
                  <a:pt x="900313" y="205398"/>
                </a:lnTo>
                <a:lnTo>
                  <a:pt x="865824" y="230267"/>
                </a:lnTo>
                <a:lnTo>
                  <a:pt x="818960" y="252148"/>
                </a:lnTo>
                <a:lnTo>
                  <a:pt x="783941" y="278694"/>
                </a:lnTo>
                <a:lnTo>
                  <a:pt x="736544" y="302262"/>
                </a:lnTo>
                <a:lnTo>
                  <a:pt x="700988" y="330506"/>
                </a:lnTo>
                <a:lnTo>
                  <a:pt x="653052" y="355784"/>
                </a:lnTo>
                <a:lnTo>
                  <a:pt x="616953" y="385749"/>
                </a:lnTo>
                <a:lnTo>
                  <a:pt x="568469" y="412758"/>
                </a:lnTo>
                <a:lnTo>
                  <a:pt x="531820" y="444465"/>
                </a:lnTo>
                <a:lnTo>
                  <a:pt x="500691" y="458694"/>
                </a:lnTo>
                <a:lnTo>
                  <a:pt x="459081" y="463937"/>
                </a:lnTo>
                <a:lnTo>
                  <a:pt x="431545" y="466786"/>
                </a:lnTo>
                <a:lnTo>
                  <a:pt x="394196" y="458535"/>
                </a:lnTo>
                <a:lnTo>
                  <a:pt x="371589" y="445773"/>
                </a:lnTo>
                <a:lnTo>
                  <a:pt x="364059" y="427445"/>
                </a:lnTo>
                <a:lnTo>
                  <a:pt x="371939" y="402490"/>
                </a:lnTo>
                <a:lnTo>
                  <a:pt x="395564" y="369853"/>
                </a:lnTo>
                <a:lnTo>
                  <a:pt x="472742" y="294151"/>
                </a:lnTo>
                <a:lnTo>
                  <a:pt x="523078" y="261275"/>
                </a:lnTo>
                <a:lnTo>
                  <a:pt x="598808" y="190159"/>
                </a:lnTo>
                <a:lnTo>
                  <a:pt x="648425" y="159559"/>
                </a:lnTo>
                <a:lnTo>
                  <a:pt x="685695" y="125885"/>
                </a:lnTo>
                <a:lnTo>
                  <a:pt x="722729" y="92959"/>
                </a:lnTo>
                <a:lnTo>
                  <a:pt x="771638" y="64601"/>
                </a:lnTo>
                <a:lnTo>
                  <a:pt x="808204" y="33158"/>
                </a:lnTo>
                <a:lnTo>
                  <a:pt x="856647" y="6275"/>
                </a:lnTo>
                <a:lnTo>
                  <a:pt x="858053" y="1825"/>
                </a:lnTo>
                <a:lnTo>
                  <a:pt x="1391177" y="567"/>
                </a:lnTo>
                <a:close/>
              </a:path>
              <a:path w="4199890" h="4286250">
                <a:moveTo>
                  <a:pt x="154383" y="1513186"/>
                </a:moveTo>
                <a:lnTo>
                  <a:pt x="32883" y="1897946"/>
                </a:lnTo>
                <a:lnTo>
                  <a:pt x="32497" y="1856994"/>
                </a:lnTo>
                <a:lnTo>
                  <a:pt x="129712" y="1549137"/>
                </a:lnTo>
                <a:lnTo>
                  <a:pt x="154383" y="1513186"/>
                </a:lnTo>
                <a:close/>
              </a:path>
              <a:path w="4199890" h="4286250">
                <a:moveTo>
                  <a:pt x="4190783" y="3450093"/>
                </a:moveTo>
                <a:lnTo>
                  <a:pt x="4165586" y="3487711"/>
                </a:lnTo>
                <a:lnTo>
                  <a:pt x="4126826" y="3526101"/>
                </a:lnTo>
                <a:lnTo>
                  <a:pt x="4088345" y="3563610"/>
                </a:lnTo>
                <a:lnTo>
                  <a:pt x="4050142" y="3600241"/>
                </a:lnTo>
                <a:lnTo>
                  <a:pt x="4012214" y="3635998"/>
                </a:lnTo>
                <a:lnTo>
                  <a:pt x="3974561" y="3670886"/>
                </a:lnTo>
                <a:lnTo>
                  <a:pt x="3937181" y="3704908"/>
                </a:lnTo>
                <a:lnTo>
                  <a:pt x="3900073" y="3738069"/>
                </a:lnTo>
                <a:lnTo>
                  <a:pt x="3851125" y="3766548"/>
                </a:lnTo>
                <a:lnTo>
                  <a:pt x="3814557" y="3797998"/>
                </a:lnTo>
                <a:lnTo>
                  <a:pt x="3778258" y="3828599"/>
                </a:lnTo>
                <a:lnTo>
                  <a:pt x="3742225" y="3858355"/>
                </a:lnTo>
                <a:lnTo>
                  <a:pt x="3694347" y="3883447"/>
                </a:lnTo>
                <a:lnTo>
                  <a:pt x="3658844" y="3911525"/>
                </a:lnTo>
                <a:lnTo>
                  <a:pt x="3611493" y="3934947"/>
                </a:lnTo>
                <a:lnTo>
                  <a:pt x="3576515" y="3961365"/>
                </a:lnTo>
                <a:lnTo>
                  <a:pt x="3529686" y="3983134"/>
                </a:lnTo>
                <a:lnTo>
                  <a:pt x="3495227" y="4007906"/>
                </a:lnTo>
                <a:lnTo>
                  <a:pt x="3448915" y="4028039"/>
                </a:lnTo>
                <a:lnTo>
                  <a:pt x="3414970" y="4051184"/>
                </a:lnTo>
                <a:lnTo>
                  <a:pt x="3369169" y="4069696"/>
                </a:lnTo>
                <a:lnTo>
                  <a:pt x="3323623" y="4087405"/>
                </a:lnTo>
                <a:lnTo>
                  <a:pt x="3290439" y="4108138"/>
                </a:lnTo>
                <a:lnTo>
                  <a:pt x="3245397" y="4124251"/>
                </a:lnTo>
                <a:lnTo>
                  <a:pt x="3200604" y="4139573"/>
                </a:lnTo>
                <a:lnTo>
                  <a:pt x="3156060" y="4154107"/>
                </a:lnTo>
                <a:lnTo>
                  <a:pt x="3111763" y="4167858"/>
                </a:lnTo>
                <a:lnTo>
                  <a:pt x="3079822" y="4184654"/>
                </a:lnTo>
                <a:lnTo>
                  <a:pt x="3036016" y="4196851"/>
                </a:lnTo>
                <a:lnTo>
                  <a:pt x="2992454" y="4208277"/>
                </a:lnTo>
                <a:lnTo>
                  <a:pt x="2949133" y="4218936"/>
                </a:lnTo>
                <a:lnTo>
                  <a:pt x="2906054" y="4228832"/>
                </a:lnTo>
                <a:lnTo>
                  <a:pt x="2863214" y="4237970"/>
                </a:lnTo>
                <a:lnTo>
                  <a:pt x="2820612" y="4246353"/>
                </a:lnTo>
                <a:lnTo>
                  <a:pt x="2778247" y="4253986"/>
                </a:lnTo>
                <a:lnTo>
                  <a:pt x="2736118" y="4260872"/>
                </a:lnTo>
                <a:lnTo>
                  <a:pt x="2694223" y="4267016"/>
                </a:lnTo>
                <a:lnTo>
                  <a:pt x="2652562" y="4272423"/>
                </a:lnTo>
                <a:lnTo>
                  <a:pt x="2611132" y="4277095"/>
                </a:lnTo>
                <a:lnTo>
                  <a:pt x="2557822" y="4277213"/>
                </a:lnTo>
                <a:lnTo>
                  <a:pt x="2516852" y="4280430"/>
                </a:lnTo>
                <a:lnTo>
                  <a:pt x="2476109" y="4282924"/>
                </a:lnTo>
                <a:lnTo>
                  <a:pt x="2435594" y="4284702"/>
                </a:lnTo>
                <a:lnTo>
                  <a:pt x="2395303" y="4285766"/>
                </a:lnTo>
                <a:lnTo>
                  <a:pt x="2355236" y="4286121"/>
                </a:lnTo>
                <a:lnTo>
                  <a:pt x="2303282" y="4281946"/>
                </a:lnTo>
                <a:lnTo>
                  <a:pt x="2263660" y="4280894"/>
                </a:lnTo>
                <a:lnTo>
                  <a:pt x="2224257" y="4279146"/>
                </a:lnTo>
                <a:lnTo>
                  <a:pt x="2185074" y="4276705"/>
                </a:lnTo>
                <a:lnTo>
                  <a:pt x="2133997" y="4269750"/>
                </a:lnTo>
                <a:lnTo>
                  <a:pt x="2095247" y="4265935"/>
                </a:lnTo>
                <a:lnTo>
                  <a:pt x="2056712" y="4261440"/>
                </a:lnTo>
                <a:lnTo>
                  <a:pt x="2018391" y="4256268"/>
                </a:lnTo>
                <a:lnTo>
                  <a:pt x="1968171" y="4246600"/>
                </a:lnTo>
                <a:lnTo>
                  <a:pt x="1930273" y="4240088"/>
                </a:lnTo>
                <a:lnTo>
                  <a:pt x="1892585" y="4232912"/>
                </a:lnTo>
                <a:lnTo>
                  <a:pt x="1855105" y="4225075"/>
                </a:lnTo>
                <a:lnTo>
                  <a:pt x="1805722" y="4212759"/>
                </a:lnTo>
                <a:lnTo>
                  <a:pt x="1768655" y="4203615"/>
                </a:lnTo>
                <a:lnTo>
                  <a:pt x="1731792" y="4193823"/>
                </a:lnTo>
                <a:lnTo>
                  <a:pt x="1695133" y="4183388"/>
                </a:lnTo>
                <a:lnTo>
                  <a:pt x="1646565" y="4168489"/>
                </a:lnTo>
                <a:lnTo>
                  <a:pt x="1610308" y="4156780"/>
                </a:lnTo>
                <a:lnTo>
                  <a:pt x="1574251" y="4144439"/>
                </a:lnTo>
                <a:lnTo>
                  <a:pt x="1538391" y="4131470"/>
                </a:lnTo>
                <a:lnTo>
                  <a:pt x="1490618" y="4114055"/>
                </a:lnTo>
                <a:lnTo>
                  <a:pt x="1455151" y="4099845"/>
                </a:lnTo>
                <a:lnTo>
                  <a:pt x="1419878" y="4085020"/>
                </a:lnTo>
                <a:lnTo>
                  <a:pt x="1384798" y="4069585"/>
                </a:lnTo>
                <a:lnTo>
                  <a:pt x="1337798" y="4049719"/>
                </a:lnTo>
                <a:lnTo>
                  <a:pt x="1303100" y="4033074"/>
                </a:lnTo>
                <a:lnTo>
                  <a:pt x="1268590" y="4015831"/>
                </a:lnTo>
                <a:lnTo>
                  <a:pt x="1234268" y="3997995"/>
                </a:lnTo>
                <a:lnTo>
                  <a:pt x="1200133" y="3979568"/>
                </a:lnTo>
                <a:lnTo>
                  <a:pt x="1166182" y="3960555"/>
                </a:lnTo>
                <a:lnTo>
                  <a:pt x="1120305" y="3937135"/>
                </a:lnTo>
                <a:lnTo>
                  <a:pt x="1086721" y="3916963"/>
                </a:lnTo>
                <a:lnTo>
                  <a:pt x="1053317" y="3896216"/>
                </a:lnTo>
                <a:lnTo>
                  <a:pt x="1020094" y="3874900"/>
                </a:lnTo>
                <a:lnTo>
                  <a:pt x="987049" y="3853019"/>
                </a:lnTo>
                <a:lnTo>
                  <a:pt x="954182" y="3830576"/>
                </a:lnTo>
                <a:lnTo>
                  <a:pt x="921490" y="3807577"/>
                </a:lnTo>
                <a:lnTo>
                  <a:pt x="888973" y="3784024"/>
                </a:lnTo>
                <a:lnTo>
                  <a:pt x="856630" y="3759922"/>
                </a:lnTo>
                <a:lnTo>
                  <a:pt x="824458" y="3735275"/>
                </a:lnTo>
                <a:lnTo>
                  <a:pt x="792458" y="3710087"/>
                </a:lnTo>
                <a:lnTo>
                  <a:pt x="760626" y="3684363"/>
                </a:lnTo>
                <a:lnTo>
                  <a:pt x="728963" y="3658106"/>
                </a:lnTo>
                <a:lnTo>
                  <a:pt x="697467" y="3631321"/>
                </a:lnTo>
                <a:lnTo>
                  <a:pt x="666137" y="3604011"/>
                </a:lnTo>
                <a:lnTo>
                  <a:pt x="647081" y="3580005"/>
                </a:lnTo>
                <a:lnTo>
                  <a:pt x="616077" y="3551660"/>
                </a:lnTo>
                <a:lnTo>
                  <a:pt x="585236" y="3522802"/>
                </a:lnTo>
                <a:lnTo>
                  <a:pt x="554555" y="3493436"/>
                </a:lnTo>
                <a:lnTo>
                  <a:pt x="536143" y="3467390"/>
                </a:lnTo>
                <a:lnTo>
                  <a:pt x="505778" y="3437021"/>
                </a:lnTo>
                <a:lnTo>
                  <a:pt x="475571" y="3406156"/>
                </a:lnTo>
                <a:lnTo>
                  <a:pt x="457628" y="3378624"/>
                </a:lnTo>
                <a:lnTo>
                  <a:pt x="427730" y="3346780"/>
                </a:lnTo>
                <a:lnTo>
                  <a:pt x="410094" y="3318278"/>
                </a:lnTo>
                <a:lnTo>
                  <a:pt x="380499" y="3285472"/>
                </a:lnTo>
                <a:lnTo>
                  <a:pt x="363164" y="3256015"/>
                </a:lnTo>
                <a:lnTo>
                  <a:pt x="333868" y="3222263"/>
                </a:lnTo>
                <a:lnTo>
                  <a:pt x="316830" y="3191868"/>
                </a:lnTo>
                <a:lnTo>
                  <a:pt x="299938" y="3161011"/>
                </a:lnTo>
                <a:lnTo>
                  <a:pt x="271080" y="3125871"/>
                </a:lnTo>
                <a:lnTo>
                  <a:pt x="254476" y="3094101"/>
                </a:lnTo>
                <a:lnTo>
                  <a:pt x="238014" y="3061880"/>
                </a:lnTo>
                <a:lnTo>
                  <a:pt x="221694" y="3029214"/>
                </a:lnTo>
                <a:lnTo>
                  <a:pt x="205512" y="2996105"/>
                </a:lnTo>
                <a:lnTo>
                  <a:pt x="177359" y="2958734"/>
                </a:lnTo>
                <a:lnTo>
                  <a:pt x="161453" y="2924753"/>
                </a:lnTo>
                <a:lnTo>
                  <a:pt x="145683" y="2890342"/>
                </a:lnTo>
                <a:lnTo>
                  <a:pt x="130048" y="2855506"/>
                </a:lnTo>
                <a:lnTo>
                  <a:pt x="126656" y="2824072"/>
                </a:lnTo>
                <a:lnTo>
                  <a:pt x="111285" y="2788397"/>
                </a:lnTo>
                <a:lnTo>
                  <a:pt x="96045" y="2752308"/>
                </a:lnTo>
                <a:lnTo>
                  <a:pt x="80934" y="2715810"/>
                </a:lnTo>
                <a:lnTo>
                  <a:pt x="78061" y="2682731"/>
                </a:lnTo>
                <a:lnTo>
                  <a:pt x="63205" y="2645427"/>
                </a:lnTo>
                <a:lnTo>
                  <a:pt x="48474" y="2607726"/>
                </a:lnTo>
                <a:lnTo>
                  <a:pt x="45977" y="2573457"/>
                </a:lnTo>
                <a:lnTo>
                  <a:pt x="31493" y="2534974"/>
                </a:lnTo>
                <a:lnTo>
                  <a:pt x="27109" y="2464508"/>
                </a:lnTo>
                <a:lnTo>
                  <a:pt x="12985" y="2424884"/>
                </a:lnTo>
                <a:lnTo>
                  <a:pt x="6094" y="2278004"/>
                </a:lnTo>
                <a:lnTo>
                  <a:pt x="0" y="2086429"/>
                </a:lnTo>
                <a:lnTo>
                  <a:pt x="11214" y="2050916"/>
                </a:lnTo>
                <a:lnTo>
                  <a:pt x="9734" y="1971252"/>
                </a:lnTo>
                <a:lnTo>
                  <a:pt x="167030" y="1473138"/>
                </a:lnTo>
                <a:lnTo>
                  <a:pt x="191872" y="1436644"/>
                </a:lnTo>
                <a:lnTo>
                  <a:pt x="204687" y="1396060"/>
                </a:lnTo>
                <a:lnTo>
                  <a:pt x="254786" y="1321762"/>
                </a:lnTo>
                <a:lnTo>
                  <a:pt x="267845" y="1280407"/>
                </a:lnTo>
                <a:lnTo>
                  <a:pt x="343820" y="1166338"/>
                </a:lnTo>
                <a:lnTo>
                  <a:pt x="381407" y="1131661"/>
                </a:lnTo>
                <a:lnTo>
                  <a:pt x="432579" y="1053964"/>
                </a:lnTo>
                <a:lnTo>
                  <a:pt x="470382" y="1018601"/>
                </a:lnTo>
                <a:lnTo>
                  <a:pt x="496144" y="979194"/>
                </a:lnTo>
                <a:lnTo>
                  <a:pt x="553089" y="925390"/>
                </a:lnTo>
                <a:lnTo>
                  <a:pt x="360913" y="1533963"/>
                </a:lnTo>
                <a:lnTo>
                  <a:pt x="362089" y="1572412"/>
                </a:lnTo>
                <a:lnTo>
                  <a:pt x="375335" y="1614818"/>
                </a:lnTo>
                <a:lnTo>
                  <a:pt x="376406" y="1653602"/>
                </a:lnTo>
                <a:lnTo>
                  <a:pt x="402484" y="1739718"/>
                </a:lnTo>
                <a:lnTo>
                  <a:pt x="428034" y="1827511"/>
                </a:lnTo>
                <a:lnTo>
                  <a:pt x="452664" y="1876040"/>
                </a:lnTo>
                <a:lnTo>
                  <a:pt x="489203" y="1929028"/>
                </a:lnTo>
                <a:lnTo>
                  <a:pt x="507362" y="1955876"/>
                </a:lnTo>
                <a:lnTo>
                  <a:pt x="365187" y="2406106"/>
                </a:lnTo>
                <a:lnTo>
                  <a:pt x="394946" y="2438392"/>
                </a:lnTo>
                <a:lnTo>
                  <a:pt x="412763" y="2466320"/>
                </a:lnTo>
                <a:lnTo>
                  <a:pt x="461212" y="2523773"/>
                </a:lnTo>
                <a:lnTo>
                  <a:pt x="491941" y="2552985"/>
                </a:lnTo>
                <a:lnTo>
                  <a:pt x="523038" y="2581036"/>
                </a:lnTo>
                <a:lnTo>
                  <a:pt x="554550" y="2607770"/>
                </a:lnTo>
                <a:lnTo>
                  <a:pt x="586528" y="2633031"/>
                </a:lnTo>
                <a:lnTo>
                  <a:pt x="631131" y="2660484"/>
                </a:lnTo>
                <a:lnTo>
                  <a:pt x="676299" y="2686150"/>
                </a:lnTo>
                <a:lnTo>
                  <a:pt x="572595" y="3014553"/>
                </a:lnTo>
                <a:lnTo>
                  <a:pt x="590208" y="3043128"/>
                </a:lnTo>
                <a:lnTo>
                  <a:pt x="620109" y="3074965"/>
                </a:lnTo>
                <a:lnTo>
                  <a:pt x="638125" y="3102264"/>
                </a:lnTo>
                <a:lnTo>
                  <a:pt x="668525" y="3132520"/>
                </a:lnTo>
                <a:lnTo>
                  <a:pt x="699247" y="3161757"/>
                </a:lnTo>
                <a:lnTo>
                  <a:pt x="718229" y="3185996"/>
                </a:lnTo>
                <a:lnTo>
                  <a:pt x="761851" y="3216559"/>
                </a:lnTo>
                <a:lnTo>
                  <a:pt x="793828" y="3241820"/>
                </a:lnTo>
                <a:lnTo>
                  <a:pt x="826321" y="3265450"/>
                </a:lnTo>
                <a:lnTo>
                  <a:pt x="871487" y="3291121"/>
                </a:lnTo>
                <a:lnTo>
                  <a:pt x="917265" y="3314855"/>
                </a:lnTo>
                <a:lnTo>
                  <a:pt x="975813" y="3340325"/>
                </a:lnTo>
                <a:lnTo>
                  <a:pt x="1035069" y="3363553"/>
                </a:lnTo>
                <a:lnTo>
                  <a:pt x="1095081" y="3384386"/>
                </a:lnTo>
                <a:lnTo>
                  <a:pt x="1155897" y="3402672"/>
                </a:lnTo>
                <a:lnTo>
                  <a:pt x="1229677" y="3422083"/>
                </a:lnTo>
                <a:lnTo>
                  <a:pt x="1339402" y="3243312"/>
                </a:lnTo>
                <a:lnTo>
                  <a:pt x="1354637" y="3195065"/>
                </a:lnTo>
                <a:lnTo>
                  <a:pt x="1381954" y="3150735"/>
                </a:lnTo>
                <a:lnTo>
                  <a:pt x="2008495" y="1166644"/>
                </a:lnTo>
                <a:lnTo>
                  <a:pt x="2022388" y="1164822"/>
                </a:lnTo>
                <a:lnTo>
                  <a:pt x="1208838" y="3741123"/>
                </a:lnTo>
                <a:lnTo>
                  <a:pt x="1244151" y="3755823"/>
                </a:lnTo>
                <a:lnTo>
                  <a:pt x="1279752" y="3769609"/>
                </a:lnTo>
                <a:lnTo>
                  <a:pt x="1315730" y="3782201"/>
                </a:lnTo>
                <a:lnTo>
                  <a:pt x="1352174" y="3793318"/>
                </a:lnTo>
                <a:lnTo>
                  <a:pt x="1389172" y="3802681"/>
                </a:lnTo>
                <a:lnTo>
                  <a:pt x="1426813" y="3810008"/>
                </a:lnTo>
                <a:lnTo>
                  <a:pt x="1465185" y="3815020"/>
                </a:lnTo>
                <a:lnTo>
                  <a:pt x="1516487" y="3821259"/>
                </a:lnTo>
                <a:lnTo>
                  <a:pt x="1556588" y="3820797"/>
                </a:lnTo>
                <a:lnTo>
                  <a:pt x="1609796" y="3821002"/>
                </a:lnTo>
                <a:lnTo>
                  <a:pt x="1664089" y="3817769"/>
                </a:lnTo>
                <a:lnTo>
                  <a:pt x="1719557" y="3810818"/>
                </a:lnTo>
                <a:lnTo>
                  <a:pt x="1776287" y="3799868"/>
                </a:lnTo>
                <a:lnTo>
                  <a:pt x="1846479" y="3788463"/>
                </a:lnTo>
                <a:lnTo>
                  <a:pt x="1906001" y="3768675"/>
                </a:lnTo>
                <a:lnTo>
                  <a:pt x="1979162" y="3747870"/>
                </a:lnTo>
                <a:lnTo>
                  <a:pt x="2534474" y="1989339"/>
                </a:lnTo>
                <a:lnTo>
                  <a:pt x="2568167" y="2009170"/>
                </a:lnTo>
                <a:lnTo>
                  <a:pt x="2603527" y="2023718"/>
                </a:lnTo>
                <a:lnTo>
                  <a:pt x="2640634" y="2032735"/>
                </a:lnTo>
                <a:lnTo>
                  <a:pt x="2268357" y="3211640"/>
                </a:lnTo>
                <a:lnTo>
                  <a:pt x="2285290" y="3242367"/>
                </a:lnTo>
                <a:lnTo>
                  <a:pt x="2016825" y="4092528"/>
                </a:lnTo>
                <a:lnTo>
                  <a:pt x="2057797" y="4089306"/>
                </a:lnTo>
                <a:lnTo>
                  <a:pt x="2099089" y="4085070"/>
                </a:lnTo>
                <a:lnTo>
                  <a:pt x="2128693" y="4075670"/>
                </a:lnTo>
                <a:lnTo>
                  <a:pt x="2170934" y="4068430"/>
                </a:lnTo>
                <a:lnTo>
                  <a:pt x="2201693" y="4055377"/>
                </a:lnTo>
                <a:lnTo>
                  <a:pt x="2245292" y="4043833"/>
                </a:lnTo>
                <a:lnTo>
                  <a:pt x="2289726" y="4029650"/>
                </a:lnTo>
                <a:lnTo>
                  <a:pt x="2322984" y="4008678"/>
                </a:lnTo>
                <a:lnTo>
                  <a:pt x="2369393" y="3988241"/>
                </a:lnTo>
                <a:lnTo>
                  <a:pt x="2404832" y="3960365"/>
                </a:lnTo>
                <a:lnTo>
                  <a:pt x="2453625" y="3932374"/>
                </a:lnTo>
                <a:lnTo>
                  <a:pt x="2503766" y="3900118"/>
                </a:lnTo>
                <a:lnTo>
                  <a:pt x="2543245" y="3859448"/>
                </a:lnTo>
                <a:lnTo>
                  <a:pt x="2596387" y="3817687"/>
                </a:lnTo>
                <a:lnTo>
                  <a:pt x="2639073" y="3766862"/>
                </a:lnTo>
                <a:lnTo>
                  <a:pt x="2695626" y="3714297"/>
                </a:lnTo>
                <a:lnTo>
                  <a:pt x="2868721" y="3166149"/>
                </a:lnTo>
                <a:lnTo>
                  <a:pt x="3270088" y="3413430"/>
                </a:lnTo>
                <a:lnTo>
                  <a:pt x="3072006" y="4040706"/>
                </a:lnTo>
                <a:lnTo>
                  <a:pt x="3093150" y="4015923"/>
                </a:lnTo>
                <a:lnTo>
                  <a:pt x="3126676" y="3994106"/>
                </a:lnTo>
                <a:lnTo>
                  <a:pt x="3160562" y="3971149"/>
                </a:lnTo>
                <a:lnTo>
                  <a:pt x="3182786" y="3942947"/>
                </a:lnTo>
                <a:lnTo>
                  <a:pt x="3205548" y="3913041"/>
                </a:lnTo>
                <a:lnTo>
                  <a:pt x="3241046" y="3884975"/>
                </a:lnTo>
                <a:lnTo>
                  <a:pt x="3265150" y="3850820"/>
                </a:lnTo>
                <a:lnTo>
                  <a:pt x="3290059" y="3814117"/>
                </a:lnTo>
                <a:lnTo>
                  <a:pt x="3315860" y="3774585"/>
                </a:lnTo>
                <a:lnTo>
                  <a:pt x="3342644" y="3731943"/>
                </a:lnTo>
                <a:lnTo>
                  <a:pt x="3358388" y="3682085"/>
                </a:lnTo>
                <a:lnTo>
                  <a:pt x="3387403" y="3632378"/>
                </a:lnTo>
                <a:lnTo>
                  <a:pt x="3645928" y="2813697"/>
                </a:lnTo>
                <a:lnTo>
                  <a:pt x="3962715" y="2907068"/>
                </a:lnTo>
                <a:lnTo>
                  <a:pt x="3879309" y="3550771"/>
                </a:lnTo>
                <a:lnTo>
                  <a:pt x="3924555" y="3491840"/>
                </a:lnTo>
                <a:lnTo>
                  <a:pt x="3935458" y="3457312"/>
                </a:lnTo>
                <a:lnTo>
                  <a:pt x="3958830" y="3425474"/>
                </a:lnTo>
                <a:lnTo>
                  <a:pt x="3982633" y="3392273"/>
                </a:lnTo>
                <a:lnTo>
                  <a:pt x="3994828" y="3353652"/>
                </a:lnTo>
                <a:lnTo>
                  <a:pt x="4019711" y="3317029"/>
                </a:lnTo>
                <a:lnTo>
                  <a:pt x="4190764" y="2775351"/>
                </a:lnTo>
                <a:lnTo>
                  <a:pt x="4190783" y="3450093"/>
                </a:lnTo>
                <a:close/>
              </a:path>
              <a:path w="4199890" h="4286250">
                <a:moveTo>
                  <a:pt x="1196387" y="1418742"/>
                </a:moveTo>
                <a:lnTo>
                  <a:pt x="1076002" y="1799973"/>
                </a:lnTo>
                <a:lnTo>
                  <a:pt x="636802" y="1967725"/>
                </a:lnTo>
                <a:lnTo>
                  <a:pt x="371828" y="1499398"/>
                </a:lnTo>
                <a:lnTo>
                  <a:pt x="553089" y="925390"/>
                </a:lnTo>
                <a:lnTo>
                  <a:pt x="572093" y="907385"/>
                </a:lnTo>
                <a:lnTo>
                  <a:pt x="598056" y="867342"/>
                </a:lnTo>
                <a:lnTo>
                  <a:pt x="674395" y="794297"/>
                </a:lnTo>
                <a:lnTo>
                  <a:pt x="724768" y="761304"/>
                </a:lnTo>
                <a:lnTo>
                  <a:pt x="801473" y="687099"/>
                </a:lnTo>
                <a:lnTo>
                  <a:pt x="675917" y="1084703"/>
                </a:lnTo>
                <a:lnTo>
                  <a:pt x="670501" y="1144030"/>
                </a:lnTo>
                <a:lnTo>
                  <a:pt x="663725" y="1207664"/>
                </a:lnTo>
                <a:lnTo>
                  <a:pt x="655470" y="1275980"/>
                </a:lnTo>
                <a:lnTo>
                  <a:pt x="657730" y="1353173"/>
                </a:lnTo>
                <a:lnTo>
                  <a:pt x="705207" y="1371528"/>
                </a:lnTo>
                <a:lnTo>
                  <a:pt x="753599" y="1386983"/>
                </a:lnTo>
                <a:lnTo>
                  <a:pt x="802847" y="1399726"/>
                </a:lnTo>
                <a:lnTo>
                  <a:pt x="852894" y="1409943"/>
                </a:lnTo>
                <a:lnTo>
                  <a:pt x="903679" y="1417819"/>
                </a:lnTo>
                <a:lnTo>
                  <a:pt x="955144" y="1423543"/>
                </a:lnTo>
                <a:lnTo>
                  <a:pt x="995120" y="1423476"/>
                </a:lnTo>
                <a:lnTo>
                  <a:pt x="1047769" y="1425453"/>
                </a:lnTo>
                <a:lnTo>
                  <a:pt x="1100920" y="1425836"/>
                </a:lnTo>
                <a:lnTo>
                  <a:pt x="1142406" y="1420987"/>
                </a:lnTo>
                <a:lnTo>
                  <a:pt x="1196387" y="1418742"/>
                </a:lnTo>
                <a:close/>
              </a:path>
              <a:path w="4199890" h="4286250">
                <a:moveTo>
                  <a:pt x="1450911" y="612731"/>
                </a:moveTo>
                <a:lnTo>
                  <a:pt x="1196387" y="1418742"/>
                </a:lnTo>
                <a:lnTo>
                  <a:pt x="751213" y="1268012"/>
                </a:lnTo>
                <a:lnTo>
                  <a:pt x="852398" y="736709"/>
                </a:lnTo>
                <a:lnTo>
                  <a:pt x="829712" y="766377"/>
                </a:lnTo>
                <a:lnTo>
                  <a:pt x="806723" y="797000"/>
                </a:lnTo>
                <a:lnTo>
                  <a:pt x="783315" y="828951"/>
                </a:lnTo>
                <a:lnTo>
                  <a:pt x="759371" y="862603"/>
                </a:lnTo>
                <a:lnTo>
                  <a:pt x="734771" y="898327"/>
                </a:lnTo>
                <a:lnTo>
                  <a:pt x="801473" y="687099"/>
                </a:lnTo>
                <a:lnTo>
                  <a:pt x="839913" y="649720"/>
                </a:lnTo>
                <a:lnTo>
                  <a:pt x="941183" y="582076"/>
                </a:lnTo>
                <a:lnTo>
                  <a:pt x="979789" y="544172"/>
                </a:lnTo>
                <a:lnTo>
                  <a:pt x="1234134" y="371354"/>
                </a:lnTo>
                <a:lnTo>
                  <a:pt x="1297258" y="340159"/>
                </a:lnTo>
                <a:lnTo>
                  <a:pt x="1348315" y="304999"/>
                </a:lnTo>
                <a:lnTo>
                  <a:pt x="1411527" y="273524"/>
                </a:lnTo>
                <a:lnTo>
                  <a:pt x="1445623" y="249902"/>
                </a:lnTo>
                <a:lnTo>
                  <a:pt x="1371568" y="484415"/>
                </a:lnTo>
                <a:lnTo>
                  <a:pt x="1371815" y="525807"/>
                </a:lnTo>
                <a:lnTo>
                  <a:pt x="1374249" y="560275"/>
                </a:lnTo>
                <a:lnTo>
                  <a:pt x="1404062" y="592390"/>
                </a:lnTo>
                <a:lnTo>
                  <a:pt x="1438005" y="611428"/>
                </a:lnTo>
                <a:lnTo>
                  <a:pt x="1450911" y="612731"/>
                </a:lnTo>
                <a:close/>
              </a:path>
              <a:path w="4199890" h="4286250">
                <a:moveTo>
                  <a:pt x="1966512" y="34335"/>
                </a:moveTo>
                <a:lnTo>
                  <a:pt x="1235196" y="2350225"/>
                </a:lnTo>
                <a:lnTo>
                  <a:pt x="1238170" y="2298632"/>
                </a:lnTo>
                <a:lnTo>
                  <a:pt x="1253239" y="2250912"/>
                </a:lnTo>
                <a:lnTo>
                  <a:pt x="1256184" y="2199412"/>
                </a:lnTo>
                <a:lnTo>
                  <a:pt x="960690" y="2671236"/>
                </a:lnTo>
                <a:lnTo>
                  <a:pt x="365187" y="2406106"/>
                </a:lnTo>
                <a:lnTo>
                  <a:pt x="507362" y="1955876"/>
                </a:lnTo>
                <a:lnTo>
                  <a:pt x="525520" y="1982724"/>
                </a:lnTo>
                <a:lnTo>
                  <a:pt x="561591" y="2037198"/>
                </a:lnTo>
                <a:lnTo>
                  <a:pt x="609503" y="2096347"/>
                </a:lnTo>
                <a:lnTo>
                  <a:pt x="655295" y="2077862"/>
                </a:lnTo>
                <a:lnTo>
                  <a:pt x="701610" y="2057719"/>
                </a:lnTo>
                <a:lnTo>
                  <a:pt x="748416" y="2036022"/>
                </a:lnTo>
                <a:lnTo>
                  <a:pt x="795680" y="2012877"/>
                </a:lnTo>
                <a:lnTo>
                  <a:pt x="843368" y="1988387"/>
                </a:lnTo>
                <a:lnTo>
                  <a:pt x="879336" y="1958834"/>
                </a:lnTo>
                <a:lnTo>
                  <a:pt x="915663" y="1928146"/>
                </a:lnTo>
                <a:lnTo>
                  <a:pt x="964426" y="1900253"/>
                </a:lnTo>
                <a:lnTo>
                  <a:pt x="1001370" y="1867612"/>
                </a:lnTo>
                <a:lnTo>
                  <a:pt x="1038573" y="1834150"/>
                </a:lnTo>
                <a:lnTo>
                  <a:pt x="1076002" y="1799973"/>
                </a:lnTo>
                <a:lnTo>
                  <a:pt x="1450911" y="612731"/>
                </a:lnTo>
                <a:lnTo>
                  <a:pt x="1476725" y="615336"/>
                </a:lnTo>
                <a:lnTo>
                  <a:pt x="1519575" y="606166"/>
                </a:lnTo>
                <a:lnTo>
                  <a:pt x="1541362" y="579347"/>
                </a:lnTo>
                <a:lnTo>
                  <a:pt x="1565336" y="545604"/>
                </a:lnTo>
                <a:lnTo>
                  <a:pt x="1700231" y="118428"/>
                </a:lnTo>
                <a:lnTo>
                  <a:pt x="1779529" y="78186"/>
                </a:lnTo>
                <a:lnTo>
                  <a:pt x="1823316" y="66048"/>
                </a:lnTo>
                <a:lnTo>
                  <a:pt x="1854815" y="50652"/>
                </a:lnTo>
                <a:lnTo>
                  <a:pt x="1897782" y="41110"/>
                </a:lnTo>
                <a:lnTo>
                  <a:pt x="1939647" y="35062"/>
                </a:lnTo>
                <a:lnTo>
                  <a:pt x="1966512" y="34335"/>
                </a:lnTo>
                <a:close/>
              </a:path>
              <a:path w="4199890" h="4286250">
                <a:moveTo>
                  <a:pt x="2008495" y="1166644"/>
                </a:moveTo>
                <a:lnTo>
                  <a:pt x="1427427" y="3006736"/>
                </a:lnTo>
                <a:lnTo>
                  <a:pt x="1430434" y="2955039"/>
                </a:lnTo>
                <a:lnTo>
                  <a:pt x="1460624" y="2859433"/>
                </a:lnTo>
                <a:lnTo>
                  <a:pt x="1463592" y="2807859"/>
                </a:lnTo>
                <a:lnTo>
                  <a:pt x="1168098" y="3279684"/>
                </a:lnTo>
                <a:lnTo>
                  <a:pt x="572595" y="3014553"/>
                </a:lnTo>
                <a:lnTo>
                  <a:pt x="676299" y="2686150"/>
                </a:lnTo>
                <a:lnTo>
                  <a:pt x="722081" y="2709872"/>
                </a:lnTo>
                <a:lnTo>
                  <a:pt x="768526" y="2731493"/>
                </a:lnTo>
                <a:lnTo>
                  <a:pt x="827795" y="2754680"/>
                </a:lnTo>
                <a:lnTo>
                  <a:pt x="887826" y="2775453"/>
                </a:lnTo>
                <a:lnTo>
                  <a:pt x="948669" y="2793654"/>
                </a:lnTo>
                <a:lnTo>
                  <a:pt x="1022484" y="2812951"/>
                </a:lnTo>
                <a:lnTo>
                  <a:pt x="1062060" y="2771977"/>
                </a:lnTo>
                <a:lnTo>
                  <a:pt x="1089488" y="2727293"/>
                </a:lnTo>
                <a:lnTo>
                  <a:pt x="1104772" y="2678893"/>
                </a:lnTo>
                <a:lnTo>
                  <a:pt x="1159467" y="2590040"/>
                </a:lnTo>
                <a:lnTo>
                  <a:pt x="1966512" y="34335"/>
                </a:lnTo>
                <a:lnTo>
                  <a:pt x="1979945" y="33972"/>
                </a:lnTo>
                <a:lnTo>
                  <a:pt x="2018216" y="39305"/>
                </a:lnTo>
                <a:lnTo>
                  <a:pt x="2041885" y="48700"/>
                </a:lnTo>
                <a:lnTo>
                  <a:pt x="2062602" y="67447"/>
                </a:lnTo>
                <a:lnTo>
                  <a:pt x="2079903" y="97009"/>
                </a:lnTo>
                <a:lnTo>
                  <a:pt x="2081216" y="135025"/>
                </a:lnTo>
                <a:lnTo>
                  <a:pt x="2078189" y="186786"/>
                </a:lnTo>
                <a:lnTo>
                  <a:pt x="1861873" y="998330"/>
                </a:lnTo>
                <a:lnTo>
                  <a:pt x="1859750" y="1047227"/>
                </a:lnTo>
                <a:lnTo>
                  <a:pt x="1872948" y="1089783"/>
                </a:lnTo>
                <a:lnTo>
                  <a:pt x="1921170" y="1147952"/>
                </a:lnTo>
                <a:lnTo>
                  <a:pt x="1956238" y="1163428"/>
                </a:lnTo>
                <a:lnTo>
                  <a:pt x="1994601" y="1168467"/>
                </a:lnTo>
                <a:lnTo>
                  <a:pt x="2008495" y="1166644"/>
                </a:lnTo>
                <a:close/>
              </a:path>
              <a:path w="4199890" h="4286250">
                <a:moveTo>
                  <a:pt x="1700231" y="118428"/>
                </a:moveTo>
                <a:lnTo>
                  <a:pt x="1565336" y="545604"/>
                </a:lnTo>
                <a:lnTo>
                  <a:pt x="1565089" y="504212"/>
                </a:lnTo>
                <a:lnTo>
                  <a:pt x="1562655" y="469744"/>
                </a:lnTo>
                <a:lnTo>
                  <a:pt x="1532842" y="437628"/>
                </a:lnTo>
                <a:lnTo>
                  <a:pt x="1498899" y="418591"/>
                </a:lnTo>
                <a:lnTo>
                  <a:pt x="1460179" y="414683"/>
                </a:lnTo>
                <a:lnTo>
                  <a:pt x="1417329" y="423853"/>
                </a:lnTo>
                <a:lnTo>
                  <a:pt x="1395541" y="450672"/>
                </a:lnTo>
                <a:lnTo>
                  <a:pt x="1371568" y="484415"/>
                </a:lnTo>
                <a:lnTo>
                  <a:pt x="1445623" y="249902"/>
                </a:lnTo>
                <a:lnTo>
                  <a:pt x="1462670" y="238092"/>
                </a:lnTo>
                <a:lnTo>
                  <a:pt x="1700231" y="118428"/>
                </a:lnTo>
                <a:close/>
              </a:path>
              <a:path w="4199890" h="4286250">
                <a:moveTo>
                  <a:pt x="1847331" y="3659240"/>
                </a:moveTo>
                <a:lnTo>
                  <a:pt x="1208838" y="3741123"/>
                </a:lnTo>
                <a:lnTo>
                  <a:pt x="2022388" y="1164822"/>
                </a:lnTo>
                <a:lnTo>
                  <a:pt x="2036282" y="1163000"/>
                </a:lnTo>
                <a:lnTo>
                  <a:pt x="2081302" y="1146959"/>
                </a:lnTo>
                <a:lnTo>
                  <a:pt x="2409258" y="994086"/>
                </a:lnTo>
                <a:lnTo>
                  <a:pt x="2455983" y="972643"/>
                </a:lnTo>
                <a:lnTo>
                  <a:pt x="2512825" y="961340"/>
                </a:lnTo>
                <a:lnTo>
                  <a:pt x="2541301" y="955517"/>
                </a:lnTo>
                <a:lnTo>
                  <a:pt x="1863527" y="3101850"/>
                </a:lnTo>
                <a:lnTo>
                  <a:pt x="1847331" y="3659240"/>
                </a:lnTo>
                <a:close/>
              </a:path>
              <a:path w="4199890" h="4286250">
                <a:moveTo>
                  <a:pt x="4190706" y="737867"/>
                </a:moveTo>
                <a:lnTo>
                  <a:pt x="4130663" y="730391"/>
                </a:lnTo>
                <a:lnTo>
                  <a:pt x="4074648" y="823425"/>
                </a:lnTo>
                <a:lnTo>
                  <a:pt x="3801946" y="1687000"/>
                </a:lnTo>
                <a:lnTo>
                  <a:pt x="3798579" y="1655488"/>
                </a:lnTo>
                <a:lnTo>
                  <a:pt x="3807265" y="1627981"/>
                </a:lnTo>
                <a:lnTo>
                  <a:pt x="3803781" y="1596838"/>
                </a:lnTo>
                <a:lnTo>
                  <a:pt x="3812347" y="1569712"/>
                </a:lnTo>
                <a:lnTo>
                  <a:pt x="3801331" y="1478074"/>
                </a:lnTo>
                <a:lnTo>
                  <a:pt x="3809636" y="1451774"/>
                </a:lnTo>
                <a:lnTo>
                  <a:pt x="3797795" y="1362745"/>
                </a:lnTo>
                <a:lnTo>
                  <a:pt x="3780952" y="1247381"/>
                </a:lnTo>
                <a:lnTo>
                  <a:pt x="3767468" y="1163556"/>
                </a:lnTo>
                <a:lnTo>
                  <a:pt x="3750691" y="1132333"/>
                </a:lnTo>
                <a:lnTo>
                  <a:pt x="3741091" y="1078383"/>
                </a:lnTo>
                <a:lnTo>
                  <a:pt x="3724043" y="1048019"/>
                </a:lnTo>
                <a:lnTo>
                  <a:pt x="3713886" y="995836"/>
                </a:lnTo>
                <a:lnTo>
                  <a:pt x="3696551" y="966380"/>
                </a:lnTo>
                <a:lnTo>
                  <a:pt x="3691228" y="941061"/>
                </a:lnTo>
                <a:lnTo>
                  <a:pt x="3673693" y="912238"/>
                </a:lnTo>
                <a:lnTo>
                  <a:pt x="3656057" y="883739"/>
                </a:lnTo>
                <a:lnTo>
                  <a:pt x="3650426" y="859395"/>
                </a:lnTo>
                <a:lnTo>
                  <a:pt x="3632579" y="831562"/>
                </a:lnTo>
                <a:lnTo>
                  <a:pt x="3626734" y="807894"/>
                </a:lnTo>
                <a:lnTo>
                  <a:pt x="3608670" y="780749"/>
                </a:lnTo>
                <a:lnTo>
                  <a:pt x="3590494" y="753956"/>
                </a:lnTo>
                <a:lnTo>
                  <a:pt x="3572206" y="727520"/>
                </a:lnTo>
                <a:lnTo>
                  <a:pt x="3565913" y="705272"/>
                </a:lnTo>
                <a:lnTo>
                  <a:pt x="3528756" y="654239"/>
                </a:lnTo>
                <a:lnTo>
                  <a:pt x="3491119" y="604724"/>
                </a:lnTo>
                <a:lnTo>
                  <a:pt x="3452989" y="556771"/>
                </a:lnTo>
                <a:lnTo>
                  <a:pt x="3414352" y="510425"/>
                </a:lnTo>
                <a:lnTo>
                  <a:pt x="3375194" y="465728"/>
                </a:lnTo>
                <a:lnTo>
                  <a:pt x="3335500" y="422726"/>
                </a:lnTo>
                <a:lnTo>
                  <a:pt x="3303338" y="398050"/>
                </a:lnTo>
                <a:lnTo>
                  <a:pt x="3283148" y="377638"/>
                </a:lnTo>
                <a:lnTo>
                  <a:pt x="3262816" y="357672"/>
                </a:lnTo>
                <a:lnTo>
                  <a:pt x="3242343" y="338156"/>
                </a:lnTo>
                <a:lnTo>
                  <a:pt x="3221725" y="319097"/>
                </a:lnTo>
                <a:lnTo>
                  <a:pt x="3188850" y="296676"/>
                </a:lnTo>
                <a:lnTo>
                  <a:pt x="3167939" y="278546"/>
                </a:lnTo>
                <a:lnTo>
                  <a:pt x="3146878" y="260890"/>
                </a:lnTo>
                <a:lnTo>
                  <a:pt x="3113556" y="239887"/>
                </a:lnTo>
                <a:lnTo>
                  <a:pt x="3092191" y="223193"/>
                </a:lnTo>
                <a:lnTo>
                  <a:pt x="3058562" y="203164"/>
                </a:lnTo>
                <a:lnTo>
                  <a:pt x="3036886" y="187454"/>
                </a:lnTo>
                <a:lnTo>
                  <a:pt x="3015053" y="172245"/>
                </a:lnTo>
                <a:lnTo>
                  <a:pt x="2980949" y="153717"/>
                </a:lnTo>
                <a:lnTo>
                  <a:pt x="2958794" y="139525"/>
                </a:lnTo>
                <a:lnTo>
                  <a:pt x="2924366" y="122026"/>
                </a:lnTo>
                <a:lnTo>
                  <a:pt x="2901883" y="108874"/>
                </a:lnTo>
                <a:lnTo>
                  <a:pt x="2867122" y="92425"/>
                </a:lnTo>
                <a:lnTo>
                  <a:pt x="2844304" y="80333"/>
                </a:lnTo>
                <a:lnTo>
                  <a:pt x="2809206" y="64957"/>
                </a:lnTo>
                <a:lnTo>
                  <a:pt x="2786045" y="53949"/>
                </a:lnTo>
                <a:lnTo>
                  <a:pt x="2750601" y="39666"/>
                </a:lnTo>
                <a:lnTo>
                  <a:pt x="2727092" y="29763"/>
                </a:lnTo>
                <a:lnTo>
                  <a:pt x="2691295" y="16597"/>
                </a:lnTo>
                <a:lnTo>
                  <a:pt x="2655319" y="3997"/>
                </a:lnTo>
                <a:lnTo>
                  <a:pt x="2643263" y="0"/>
                </a:lnTo>
                <a:lnTo>
                  <a:pt x="3335481" y="1037"/>
                </a:lnTo>
                <a:lnTo>
                  <a:pt x="3335047" y="2410"/>
                </a:lnTo>
                <a:lnTo>
                  <a:pt x="3334398" y="46641"/>
                </a:lnTo>
                <a:lnTo>
                  <a:pt x="3331583" y="182080"/>
                </a:lnTo>
                <a:lnTo>
                  <a:pt x="3343263" y="229444"/>
                </a:lnTo>
                <a:lnTo>
                  <a:pt x="3415352" y="1156"/>
                </a:lnTo>
                <a:lnTo>
                  <a:pt x="3814708" y="1755"/>
                </a:lnTo>
                <a:lnTo>
                  <a:pt x="3698829" y="368714"/>
                </a:lnTo>
                <a:lnTo>
                  <a:pt x="3689880" y="523579"/>
                </a:lnTo>
                <a:lnTo>
                  <a:pt x="3687508" y="573266"/>
                </a:lnTo>
                <a:lnTo>
                  <a:pt x="3697497" y="625984"/>
                </a:lnTo>
                <a:lnTo>
                  <a:pt x="3695593" y="674188"/>
                </a:lnTo>
                <a:lnTo>
                  <a:pt x="3705984" y="725631"/>
                </a:lnTo>
                <a:lnTo>
                  <a:pt x="3825264" y="347903"/>
                </a:lnTo>
                <a:lnTo>
                  <a:pt x="4190696" y="384756"/>
                </a:lnTo>
                <a:lnTo>
                  <a:pt x="4190706" y="737867"/>
                </a:lnTo>
                <a:close/>
              </a:path>
              <a:path w="4199890" h="4286250">
                <a:moveTo>
                  <a:pt x="2534474" y="1989339"/>
                </a:moveTo>
                <a:lnTo>
                  <a:pt x="1979162" y="3747870"/>
                </a:lnTo>
                <a:lnTo>
                  <a:pt x="1982708" y="3694463"/>
                </a:lnTo>
                <a:lnTo>
                  <a:pt x="1988445" y="3591945"/>
                </a:lnTo>
                <a:lnTo>
                  <a:pt x="1978577" y="3538846"/>
                </a:lnTo>
                <a:lnTo>
                  <a:pt x="1980436" y="3490784"/>
                </a:lnTo>
                <a:lnTo>
                  <a:pt x="1969827" y="3440028"/>
                </a:lnTo>
                <a:lnTo>
                  <a:pt x="1958887" y="3390321"/>
                </a:lnTo>
                <a:lnTo>
                  <a:pt x="1947642" y="3341581"/>
                </a:lnTo>
                <a:lnTo>
                  <a:pt x="1936118" y="3293724"/>
                </a:lnTo>
                <a:lnTo>
                  <a:pt x="1912230" y="3242846"/>
                </a:lnTo>
                <a:lnTo>
                  <a:pt x="1900226" y="3196512"/>
                </a:lnTo>
                <a:lnTo>
                  <a:pt x="1888019" y="3150815"/>
                </a:lnTo>
                <a:lnTo>
                  <a:pt x="1863527" y="3101850"/>
                </a:lnTo>
                <a:lnTo>
                  <a:pt x="2541301" y="955517"/>
                </a:lnTo>
                <a:lnTo>
                  <a:pt x="2555538" y="952605"/>
                </a:lnTo>
                <a:lnTo>
                  <a:pt x="2596208" y="950339"/>
                </a:lnTo>
                <a:lnTo>
                  <a:pt x="2634811" y="954620"/>
                </a:lnTo>
                <a:lnTo>
                  <a:pt x="2659212" y="961699"/>
                </a:lnTo>
                <a:lnTo>
                  <a:pt x="2693608" y="979302"/>
                </a:lnTo>
                <a:lnTo>
                  <a:pt x="2435626" y="1796262"/>
                </a:lnTo>
                <a:lnTo>
                  <a:pt x="2436735" y="1834928"/>
                </a:lnTo>
                <a:lnTo>
                  <a:pt x="2439041" y="1869801"/>
                </a:lnTo>
                <a:lnTo>
                  <a:pt x="2454733" y="1904456"/>
                </a:lnTo>
                <a:lnTo>
                  <a:pt x="2471781" y="1934822"/>
                </a:lnTo>
                <a:lnTo>
                  <a:pt x="2502372" y="1964473"/>
                </a:lnTo>
                <a:lnTo>
                  <a:pt x="2534474" y="1989339"/>
                </a:lnTo>
                <a:close/>
              </a:path>
              <a:path w="4199890" h="4286250">
                <a:moveTo>
                  <a:pt x="2748224" y="1143747"/>
                </a:moveTo>
                <a:lnTo>
                  <a:pt x="2681963" y="1353579"/>
                </a:lnTo>
                <a:lnTo>
                  <a:pt x="2654759" y="1397552"/>
                </a:lnTo>
                <a:lnTo>
                  <a:pt x="2640394" y="1443042"/>
                </a:lnTo>
                <a:lnTo>
                  <a:pt x="2614317" y="1483445"/>
                </a:lnTo>
                <a:lnTo>
                  <a:pt x="2600420" y="1527455"/>
                </a:lnTo>
                <a:lnTo>
                  <a:pt x="2574150" y="1568469"/>
                </a:lnTo>
                <a:lnTo>
                  <a:pt x="2547289" y="1611355"/>
                </a:lnTo>
                <a:lnTo>
                  <a:pt x="2519507" y="1657159"/>
                </a:lnTo>
                <a:lnTo>
                  <a:pt x="2459859" y="1761699"/>
                </a:lnTo>
                <a:lnTo>
                  <a:pt x="2435626" y="1796262"/>
                </a:lnTo>
                <a:lnTo>
                  <a:pt x="2693608" y="979302"/>
                </a:lnTo>
                <a:lnTo>
                  <a:pt x="2713753" y="999858"/>
                </a:lnTo>
                <a:lnTo>
                  <a:pt x="2731733" y="1027269"/>
                </a:lnTo>
                <a:lnTo>
                  <a:pt x="2735415" y="1057786"/>
                </a:lnTo>
                <a:lnTo>
                  <a:pt x="2748994" y="1099136"/>
                </a:lnTo>
                <a:lnTo>
                  <a:pt x="2748224" y="1143747"/>
                </a:lnTo>
                <a:close/>
              </a:path>
              <a:path w="4199890" h="4286250">
                <a:moveTo>
                  <a:pt x="2868721" y="3166149"/>
                </a:moveTo>
                <a:lnTo>
                  <a:pt x="2695626" y="3714297"/>
                </a:lnTo>
                <a:lnTo>
                  <a:pt x="2670949" y="3665919"/>
                </a:lnTo>
                <a:lnTo>
                  <a:pt x="2645536" y="3619867"/>
                </a:lnTo>
                <a:lnTo>
                  <a:pt x="2619429" y="3576016"/>
                </a:lnTo>
                <a:lnTo>
                  <a:pt x="2592668" y="3534238"/>
                </a:lnTo>
                <a:lnTo>
                  <a:pt x="2565291" y="3494408"/>
                </a:lnTo>
                <a:lnTo>
                  <a:pt x="2525228" y="3452575"/>
                </a:lnTo>
                <a:lnTo>
                  <a:pt x="2496741" y="3416262"/>
                </a:lnTo>
                <a:lnTo>
                  <a:pt x="2455647" y="3377695"/>
                </a:lnTo>
                <a:lnTo>
                  <a:pt x="2426208" y="3344396"/>
                </a:lnTo>
                <a:lnTo>
                  <a:pt x="2384242" y="3308589"/>
                </a:lnTo>
                <a:lnTo>
                  <a:pt x="2354010" y="3277799"/>
                </a:lnTo>
                <a:lnTo>
                  <a:pt x="2311332" y="3244250"/>
                </a:lnTo>
                <a:lnTo>
                  <a:pt x="2268357" y="3211640"/>
                </a:lnTo>
                <a:lnTo>
                  <a:pt x="2640634" y="2032735"/>
                </a:lnTo>
                <a:lnTo>
                  <a:pt x="2679566" y="2035974"/>
                </a:lnTo>
                <a:lnTo>
                  <a:pt x="2738997" y="2016472"/>
                </a:lnTo>
                <a:lnTo>
                  <a:pt x="3004203" y="1724911"/>
                </a:lnTo>
                <a:lnTo>
                  <a:pt x="3053422" y="1695571"/>
                </a:lnTo>
                <a:lnTo>
                  <a:pt x="3087422" y="1672253"/>
                </a:lnTo>
                <a:lnTo>
                  <a:pt x="3130579" y="1662110"/>
                </a:lnTo>
                <a:lnTo>
                  <a:pt x="3170941" y="1660821"/>
                </a:lnTo>
                <a:lnTo>
                  <a:pt x="3196553" y="1664066"/>
                </a:lnTo>
                <a:lnTo>
                  <a:pt x="3231793" y="1678996"/>
                </a:lnTo>
                <a:lnTo>
                  <a:pt x="3264706" y="1701292"/>
                </a:lnTo>
                <a:lnTo>
                  <a:pt x="3283341" y="1726632"/>
                </a:lnTo>
                <a:lnTo>
                  <a:pt x="2979655" y="2688325"/>
                </a:lnTo>
                <a:lnTo>
                  <a:pt x="2981585" y="2724390"/>
                </a:lnTo>
                <a:lnTo>
                  <a:pt x="2846423" y="3152411"/>
                </a:lnTo>
                <a:lnTo>
                  <a:pt x="2868721" y="3166149"/>
                </a:lnTo>
                <a:close/>
              </a:path>
              <a:path w="4199890" h="4286250">
                <a:moveTo>
                  <a:pt x="2539287" y="3703280"/>
                </a:moveTo>
                <a:lnTo>
                  <a:pt x="2016825" y="4092528"/>
                </a:lnTo>
                <a:lnTo>
                  <a:pt x="2285290" y="3242367"/>
                </a:lnTo>
                <a:lnTo>
                  <a:pt x="2539287" y="3703280"/>
                </a:lnTo>
                <a:close/>
              </a:path>
              <a:path w="4199890" h="4286250">
                <a:moveTo>
                  <a:pt x="3415352" y="1156"/>
                </a:moveTo>
                <a:lnTo>
                  <a:pt x="3343263" y="229444"/>
                </a:lnTo>
                <a:lnTo>
                  <a:pt x="3401466" y="2955"/>
                </a:lnTo>
                <a:lnTo>
                  <a:pt x="3335047" y="2410"/>
                </a:lnTo>
                <a:lnTo>
                  <a:pt x="3335481" y="1037"/>
                </a:lnTo>
                <a:lnTo>
                  <a:pt x="3415352" y="1156"/>
                </a:lnTo>
                <a:close/>
              </a:path>
              <a:path w="4199890" h="4286250">
                <a:moveTo>
                  <a:pt x="4190695" y="348726"/>
                </a:moveTo>
                <a:lnTo>
                  <a:pt x="4185397" y="346185"/>
                </a:lnTo>
                <a:lnTo>
                  <a:pt x="4151501" y="327001"/>
                </a:lnTo>
                <a:lnTo>
                  <a:pt x="4116860" y="310174"/>
                </a:lnTo>
                <a:lnTo>
                  <a:pt x="4081311" y="296221"/>
                </a:lnTo>
                <a:lnTo>
                  <a:pt x="4032583" y="281831"/>
                </a:lnTo>
                <a:lnTo>
                  <a:pt x="3982622" y="271344"/>
                </a:lnTo>
                <a:lnTo>
                  <a:pt x="3931266" y="265274"/>
                </a:lnTo>
                <a:lnTo>
                  <a:pt x="3866242" y="260312"/>
                </a:lnTo>
                <a:lnTo>
                  <a:pt x="3799498" y="260797"/>
                </a:lnTo>
                <a:lnTo>
                  <a:pt x="3730871" y="267243"/>
                </a:lnTo>
                <a:lnTo>
                  <a:pt x="3814708" y="1755"/>
                </a:lnTo>
                <a:lnTo>
                  <a:pt x="4027698" y="2074"/>
                </a:lnTo>
                <a:lnTo>
                  <a:pt x="4027067" y="4071"/>
                </a:lnTo>
                <a:lnTo>
                  <a:pt x="4059352" y="28358"/>
                </a:lnTo>
                <a:lnTo>
                  <a:pt x="4079404" y="49210"/>
                </a:lnTo>
                <a:lnTo>
                  <a:pt x="4099334" y="70446"/>
                </a:lnTo>
                <a:lnTo>
                  <a:pt x="4131255" y="95888"/>
                </a:lnTo>
                <a:lnTo>
                  <a:pt x="4150945" y="117883"/>
                </a:lnTo>
                <a:lnTo>
                  <a:pt x="4170518" y="140251"/>
                </a:lnTo>
                <a:lnTo>
                  <a:pt x="4190690" y="160723"/>
                </a:lnTo>
                <a:lnTo>
                  <a:pt x="4190695" y="348726"/>
                </a:lnTo>
                <a:close/>
              </a:path>
              <a:path w="4199890" h="4286250">
                <a:moveTo>
                  <a:pt x="3296089" y="1939313"/>
                </a:moveTo>
                <a:lnTo>
                  <a:pt x="3164189" y="2357007"/>
                </a:lnTo>
                <a:lnTo>
                  <a:pt x="3139113" y="2394240"/>
                </a:lnTo>
                <a:lnTo>
                  <a:pt x="3113061" y="2434565"/>
                </a:lnTo>
                <a:lnTo>
                  <a:pt x="3085778" y="2478789"/>
                </a:lnTo>
                <a:lnTo>
                  <a:pt x="3057009" y="2527716"/>
                </a:lnTo>
                <a:lnTo>
                  <a:pt x="3026501" y="2582152"/>
                </a:lnTo>
                <a:lnTo>
                  <a:pt x="2993999" y="2642902"/>
                </a:lnTo>
                <a:lnTo>
                  <a:pt x="3283341" y="1726632"/>
                </a:lnTo>
                <a:lnTo>
                  <a:pt x="3299963" y="1758345"/>
                </a:lnTo>
                <a:lnTo>
                  <a:pt x="3314729" y="1795935"/>
                </a:lnTo>
                <a:lnTo>
                  <a:pt x="3315685" y="1835081"/>
                </a:lnTo>
                <a:lnTo>
                  <a:pt x="3302989" y="1875287"/>
                </a:lnTo>
                <a:lnTo>
                  <a:pt x="3296089" y="1939313"/>
                </a:lnTo>
                <a:close/>
              </a:path>
              <a:path w="4199890" h="4286250">
                <a:moveTo>
                  <a:pt x="3645928" y="2813697"/>
                </a:moveTo>
                <a:lnTo>
                  <a:pt x="3445964" y="3446931"/>
                </a:lnTo>
                <a:lnTo>
                  <a:pt x="3456286" y="3372068"/>
                </a:lnTo>
                <a:lnTo>
                  <a:pt x="3412380" y="3342406"/>
                </a:lnTo>
                <a:lnTo>
                  <a:pt x="3367659" y="3315325"/>
                </a:lnTo>
                <a:lnTo>
                  <a:pt x="3322166" y="3290690"/>
                </a:lnTo>
                <a:lnTo>
                  <a:pt x="3275944" y="3268361"/>
                </a:lnTo>
                <a:lnTo>
                  <a:pt x="3229037" y="3248203"/>
                </a:lnTo>
                <a:lnTo>
                  <a:pt x="3181488" y="3230077"/>
                </a:lnTo>
                <a:lnTo>
                  <a:pt x="3133341" y="3213848"/>
                </a:lnTo>
                <a:lnTo>
                  <a:pt x="3084638" y="3199376"/>
                </a:lnTo>
                <a:lnTo>
                  <a:pt x="3047534" y="3190349"/>
                </a:lnTo>
                <a:lnTo>
                  <a:pt x="2997851" y="3178982"/>
                </a:lnTo>
                <a:lnTo>
                  <a:pt x="2947742" y="3168962"/>
                </a:lnTo>
                <a:lnTo>
                  <a:pt x="2897252" y="3160151"/>
                </a:lnTo>
                <a:lnTo>
                  <a:pt x="2846423" y="3152411"/>
                </a:lnTo>
                <a:lnTo>
                  <a:pt x="2981585" y="2724390"/>
                </a:lnTo>
                <a:lnTo>
                  <a:pt x="2999991" y="2750451"/>
                </a:lnTo>
                <a:lnTo>
                  <a:pt x="3035079" y="2765862"/>
                </a:lnTo>
                <a:lnTo>
                  <a:pt x="3074942" y="2766154"/>
                </a:lnTo>
                <a:lnTo>
                  <a:pt x="3119783" y="2750679"/>
                </a:lnTo>
                <a:lnTo>
                  <a:pt x="3141523" y="2724008"/>
                </a:lnTo>
                <a:lnTo>
                  <a:pt x="3243130" y="2655296"/>
                </a:lnTo>
                <a:lnTo>
                  <a:pt x="3264901" y="2628528"/>
                </a:lnTo>
                <a:lnTo>
                  <a:pt x="3298786" y="2605575"/>
                </a:lnTo>
                <a:lnTo>
                  <a:pt x="3320562" y="2578792"/>
                </a:lnTo>
                <a:lnTo>
                  <a:pt x="3354448" y="2555834"/>
                </a:lnTo>
                <a:lnTo>
                  <a:pt x="3571802" y="2289282"/>
                </a:lnTo>
                <a:lnTo>
                  <a:pt x="3426613" y="2749056"/>
                </a:lnTo>
                <a:lnTo>
                  <a:pt x="3645928" y="2813697"/>
                </a:lnTo>
                <a:close/>
              </a:path>
              <a:path w="4199890" h="4286250">
                <a:moveTo>
                  <a:pt x="3275388" y="2047043"/>
                </a:moveTo>
                <a:lnTo>
                  <a:pt x="3200317" y="2284771"/>
                </a:lnTo>
                <a:lnTo>
                  <a:pt x="3176432" y="2318236"/>
                </a:lnTo>
                <a:lnTo>
                  <a:pt x="3278900" y="1993747"/>
                </a:lnTo>
                <a:lnTo>
                  <a:pt x="3275388" y="2047043"/>
                </a:lnTo>
                <a:close/>
              </a:path>
              <a:path w="4199890" h="4286250">
                <a:moveTo>
                  <a:pt x="3825264" y="347903"/>
                </a:moveTo>
                <a:lnTo>
                  <a:pt x="3705984" y="725631"/>
                </a:lnTo>
                <a:lnTo>
                  <a:pt x="3799450" y="345300"/>
                </a:lnTo>
                <a:lnTo>
                  <a:pt x="3825264" y="347903"/>
                </a:lnTo>
                <a:close/>
              </a:path>
              <a:path w="4199890" h="4286250">
                <a:moveTo>
                  <a:pt x="4190764" y="2775351"/>
                </a:moveTo>
                <a:lnTo>
                  <a:pt x="4062218" y="3182422"/>
                </a:lnTo>
                <a:lnTo>
                  <a:pt x="4065916" y="3128537"/>
                </a:lnTo>
                <a:lnTo>
                  <a:pt x="4070554" y="3071672"/>
                </a:lnTo>
                <a:lnTo>
                  <a:pt x="4076207" y="3011595"/>
                </a:lnTo>
                <a:lnTo>
                  <a:pt x="4082947" y="2948076"/>
                </a:lnTo>
                <a:lnTo>
                  <a:pt x="4078737" y="2877059"/>
                </a:lnTo>
                <a:lnTo>
                  <a:pt x="4087870" y="2805963"/>
                </a:lnTo>
                <a:lnTo>
                  <a:pt x="4027690" y="2785661"/>
                </a:lnTo>
                <a:lnTo>
                  <a:pt x="3978849" y="2771626"/>
                </a:lnTo>
                <a:lnTo>
                  <a:pt x="3929278" y="2759906"/>
                </a:lnTo>
                <a:lnTo>
                  <a:pt x="3879016" y="2750369"/>
                </a:lnTo>
                <a:lnTo>
                  <a:pt x="3828106" y="2742887"/>
                </a:lnTo>
                <a:lnTo>
                  <a:pt x="3776589" y="2737329"/>
                </a:lnTo>
                <a:lnTo>
                  <a:pt x="3724504" y="2733566"/>
                </a:lnTo>
                <a:lnTo>
                  <a:pt x="3684005" y="2735292"/>
                </a:lnTo>
                <a:lnTo>
                  <a:pt x="3630910" y="2734729"/>
                </a:lnTo>
                <a:lnTo>
                  <a:pt x="3577371" y="2735572"/>
                </a:lnTo>
                <a:lnTo>
                  <a:pt x="3523430" y="2737689"/>
                </a:lnTo>
                <a:lnTo>
                  <a:pt x="3481237" y="2744777"/>
                </a:lnTo>
                <a:lnTo>
                  <a:pt x="3426613" y="2749056"/>
                </a:lnTo>
                <a:lnTo>
                  <a:pt x="3571802" y="2289282"/>
                </a:lnTo>
                <a:lnTo>
                  <a:pt x="3593470" y="2262838"/>
                </a:lnTo>
                <a:lnTo>
                  <a:pt x="3602998" y="2232667"/>
                </a:lnTo>
                <a:lnTo>
                  <a:pt x="3624613" y="2206392"/>
                </a:lnTo>
                <a:lnTo>
                  <a:pt x="3634094" y="2176370"/>
                </a:lnTo>
                <a:lnTo>
                  <a:pt x="3655658" y="2150255"/>
                </a:lnTo>
                <a:lnTo>
                  <a:pt x="3674481" y="2090649"/>
                </a:lnTo>
                <a:lnTo>
                  <a:pt x="3695957" y="2064816"/>
                </a:lnTo>
                <a:lnTo>
                  <a:pt x="4025115" y="1022458"/>
                </a:lnTo>
                <a:lnTo>
                  <a:pt x="4016467" y="1176369"/>
                </a:lnTo>
                <a:lnTo>
                  <a:pt x="4057756" y="1087792"/>
                </a:lnTo>
                <a:lnTo>
                  <a:pt x="3638485" y="2415516"/>
                </a:lnTo>
                <a:lnTo>
                  <a:pt x="4116338" y="2125360"/>
                </a:lnTo>
                <a:lnTo>
                  <a:pt x="4190748" y="2214826"/>
                </a:lnTo>
                <a:lnTo>
                  <a:pt x="4190764" y="2775351"/>
                </a:lnTo>
                <a:close/>
              </a:path>
              <a:path w="4199890" h="4286250">
                <a:moveTo>
                  <a:pt x="4199571" y="385651"/>
                </a:moveTo>
                <a:lnTo>
                  <a:pt x="4190696" y="384756"/>
                </a:lnTo>
                <a:lnTo>
                  <a:pt x="4190695" y="348726"/>
                </a:lnTo>
                <a:lnTo>
                  <a:pt x="4196964" y="351732"/>
                </a:lnTo>
                <a:lnTo>
                  <a:pt x="4199571" y="385651"/>
                </a:lnTo>
                <a:close/>
              </a:path>
              <a:path w="4199890" h="4286250">
                <a:moveTo>
                  <a:pt x="4040318" y="974313"/>
                </a:moveTo>
                <a:lnTo>
                  <a:pt x="3787499" y="1774924"/>
                </a:lnTo>
                <a:lnTo>
                  <a:pt x="3784294" y="1742899"/>
                </a:lnTo>
                <a:lnTo>
                  <a:pt x="4043540" y="921936"/>
                </a:lnTo>
                <a:lnTo>
                  <a:pt x="4040318" y="974313"/>
                </a:lnTo>
                <a:close/>
              </a:path>
              <a:path w="4199890" h="4286250">
                <a:moveTo>
                  <a:pt x="3314685" y="3440906"/>
                </a:moveTo>
                <a:lnTo>
                  <a:pt x="3072006" y="4040706"/>
                </a:lnTo>
                <a:lnTo>
                  <a:pt x="3270088" y="3413430"/>
                </a:lnTo>
                <a:lnTo>
                  <a:pt x="3314685" y="3440906"/>
                </a:lnTo>
                <a:close/>
              </a:path>
              <a:path w="4199890" h="4286250">
                <a:moveTo>
                  <a:pt x="4190743" y="2027600"/>
                </a:moveTo>
                <a:lnTo>
                  <a:pt x="4177305" y="2016642"/>
                </a:lnTo>
                <a:lnTo>
                  <a:pt x="4125569" y="1969600"/>
                </a:lnTo>
                <a:lnTo>
                  <a:pt x="4077559" y="1995111"/>
                </a:lnTo>
                <a:lnTo>
                  <a:pt x="4029224" y="2021649"/>
                </a:lnTo>
                <a:lnTo>
                  <a:pt x="3992693" y="2052982"/>
                </a:lnTo>
                <a:lnTo>
                  <a:pt x="3943762" y="2081410"/>
                </a:lnTo>
                <a:lnTo>
                  <a:pt x="3906668" y="2114525"/>
                </a:lnTo>
                <a:lnTo>
                  <a:pt x="3869319" y="2148450"/>
                </a:lnTo>
                <a:lnTo>
                  <a:pt x="3793922" y="2218512"/>
                </a:lnTo>
                <a:lnTo>
                  <a:pt x="3768019" y="2258365"/>
                </a:lnTo>
                <a:lnTo>
                  <a:pt x="3729818" y="2294987"/>
                </a:lnTo>
                <a:lnTo>
                  <a:pt x="3703558" y="2335971"/>
                </a:lnTo>
                <a:lnTo>
                  <a:pt x="3665034" y="2373616"/>
                </a:lnTo>
                <a:lnTo>
                  <a:pt x="3638485" y="2415516"/>
                </a:lnTo>
                <a:lnTo>
                  <a:pt x="4057756" y="1087792"/>
                </a:lnTo>
                <a:lnTo>
                  <a:pt x="4181624" y="822060"/>
                </a:lnTo>
                <a:lnTo>
                  <a:pt x="4190709" y="824839"/>
                </a:lnTo>
                <a:lnTo>
                  <a:pt x="4190718" y="1172837"/>
                </a:lnTo>
                <a:lnTo>
                  <a:pt x="3996294" y="1788527"/>
                </a:lnTo>
                <a:lnTo>
                  <a:pt x="4190729" y="1549543"/>
                </a:lnTo>
                <a:lnTo>
                  <a:pt x="4190743" y="2027600"/>
                </a:lnTo>
                <a:close/>
              </a:path>
              <a:path w="4199890" h="4286250">
                <a:moveTo>
                  <a:pt x="4193769" y="825776"/>
                </a:moveTo>
                <a:lnTo>
                  <a:pt x="4190709" y="824839"/>
                </a:lnTo>
                <a:lnTo>
                  <a:pt x="4190706" y="737867"/>
                </a:lnTo>
                <a:lnTo>
                  <a:pt x="4194734" y="738368"/>
                </a:lnTo>
                <a:lnTo>
                  <a:pt x="4193769" y="825776"/>
                </a:lnTo>
                <a:close/>
              </a:path>
              <a:path w="4199890" h="4286250">
                <a:moveTo>
                  <a:pt x="4190725" y="1411323"/>
                </a:moveTo>
                <a:lnTo>
                  <a:pt x="4178146" y="1423527"/>
                </a:lnTo>
                <a:lnTo>
                  <a:pt x="4151181" y="1466743"/>
                </a:lnTo>
                <a:lnTo>
                  <a:pt x="4112001" y="1506464"/>
                </a:lnTo>
                <a:lnTo>
                  <a:pt x="4084837" y="1550313"/>
                </a:lnTo>
                <a:lnTo>
                  <a:pt x="4069694" y="1598265"/>
                </a:lnTo>
                <a:lnTo>
                  <a:pt x="4042361" y="1642645"/>
                </a:lnTo>
                <a:lnTo>
                  <a:pt x="4190718" y="1172837"/>
                </a:lnTo>
                <a:lnTo>
                  <a:pt x="4190725" y="1411323"/>
                </a:lnTo>
                <a:close/>
              </a:path>
              <a:path w="4199890" h="4286250">
                <a:moveTo>
                  <a:pt x="4192193" y="1547743"/>
                </a:moveTo>
                <a:lnTo>
                  <a:pt x="4190729" y="1549543"/>
                </a:lnTo>
                <a:lnTo>
                  <a:pt x="4190725" y="1411323"/>
                </a:lnTo>
                <a:lnTo>
                  <a:pt x="4197346" y="1404900"/>
                </a:lnTo>
                <a:lnTo>
                  <a:pt x="4192193" y="1547743"/>
                </a:lnTo>
                <a:close/>
              </a:path>
              <a:path w="4199890" h="4286250">
                <a:moveTo>
                  <a:pt x="4193562" y="2218210"/>
                </a:moveTo>
                <a:lnTo>
                  <a:pt x="4190748" y="2214826"/>
                </a:lnTo>
                <a:lnTo>
                  <a:pt x="4190743" y="2027600"/>
                </a:lnTo>
                <a:lnTo>
                  <a:pt x="4198487" y="2033915"/>
                </a:lnTo>
                <a:lnTo>
                  <a:pt x="4193562" y="2218210"/>
                </a:lnTo>
                <a:close/>
              </a:path>
            </a:pathLst>
          </a:custGeom>
          <a:solidFill>
            <a:srgbClr val="CCB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0480" y="4143271"/>
            <a:ext cx="9702878" cy="17851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0" spc="-415">
                <a:latin typeface="Broadway" panose="020F0502020204030204" pitchFamily="34" charset="0"/>
                <a:cs typeface="Broadway" panose="020F0502020204030204" pitchFamily="34" charset="0"/>
              </a:rPr>
              <a:t>CONCLUSION</a:t>
            </a:r>
            <a:endParaRPr sz="11500">
              <a:latin typeface="Broadway" panose="020F0502020204030204" pitchFamily="34" charset="0"/>
              <a:cs typeface="Broadway" panose="020F050202020403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" y="5687454"/>
            <a:ext cx="4476241" cy="45982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8315" y="1"/>
            <a:ext cx="570993" cy="39748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3479" y="1"/>
            <a:ext cx="1410016" cy="3082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387" y="1"/>
            <a:ext cx="1046089" cy="28015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35589" y="1"/>
            <a:ext cx="1409782" cy="306814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04360" y="-2092"/>
            <a:ext cx="1046173" cy="27895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363832" y="5789167"/>
            <a:ext cx="2924166" cy="4497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2700" y="741040"/>
            <a:ext cx="18308955" cy="306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26515">
              <a:lnSpc>
                <a:spcPct val="1133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Zhang,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K.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(2018,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September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6).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Consider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alternatives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to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pangolin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scales,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traditional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Chinese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medicine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professors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urge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at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conservation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conference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in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Hong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Kong.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 i="1">
                <a:latin typeface="Arial"/>
                <a:cs typeface="Arial"/>
              </a:rPr>
              <a:t>South</a:t>
            </a:r>
            <a:r>
              <a:rPr sz="1600" i="1" spc="-25">
                <a:latin typeface="Arial"/>
                <a:cs typeface="Arial"/>
              </a:rPr>
              <a:t> </a:t>
            </a:r>
            <a:r>
              <a:rPr sz="1600" i="1">
                <a:latin typeface="Arial"/>
                <a:cs typeface="Arial"/>
              </a:rPr>
              <a:t>China</a:t>
            </a:r>
            <a:r>
              <a:rPr sz="1600" i="1" spc="-25">
                <a:latin typeface="Arial"/>
                <a:cs typeface="Arial"/>
              </a:rPr>
              <a:t> </a:t>
            </a:r>
            <a:r>
              <a:rPr sz="1600" i="1">
                <a:latin typeface="Arial"/>
                <a:cs typeface="Arial"/>
              </a:rPr>
              <a:t>Morning</a:t>
            </a:r>
            <a:r>
              <a:rPr sz="1600" i="1" spc="-25">
                <a:latin typeface="Arial"/>
                <a:cs typeface="Arial"/>
              </a:rPr>
              <a:t> </a:t>
            </a:r>
            <a:r>
              <a:rPr sz="1600" i="1" spc="-10">
                <a:latin typeface="Arial"/>
                <a:cs typeface="Arial"/>
              </a:rPr>
              <a:t>Post</a:t>
            </a:r>
            <a:r>
              <a:rPr sz="1600" spc="-10">
                <a:latin typeface="Arial"/>
                <a:cs typeface="Arial"/>
              </a:rPr>
              <a:t>. https://</a:t>
            </a:r>
            <a:r>
              <a:rPr sz="1600" spc="-10">
                <a:latin typeface="Arial"/>
                <a:cs typeface="Arial"/>
                <a:hlinkClick r:id="rId2"/>
              </a:rPr>
              <a:t>www.scmp.com/news/hong-kong/health-environment/article/2162999/consider-alternatives-pangolin-scales-traditional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 marR="470534">
              <a:lnSpc>
                <a:spcPct val="113300"/>
              </a:lnSpc>
            </a:pPr>
            <a:r>
              <a:rPr sz="1600">
                <a:latin typeface="Arial"/>
                <a:cs typeface="Arial"/>
              </a:rPr>
              <a:t>Huang,</a:t>
            </a:r>
            <a:r>
              <a:rPr sz="1600" spc="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E.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(2017,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November</a:t>
            </a:r>
            <a:r>
              <a:rPr sz="1600" spc="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30).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China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just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seized</a:t>
            </a:r>
            <a:r>
              <a:rPr sz="1600" spc="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the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biggest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haul</a:t>
            </a:r>
            <a:r>
              <a:rPr sz="1600" spc="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of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the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world’s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most</a:t>
            </a:r>
            <a:r>
              <a:rPr sz="1600" spc="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trafficked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mammal.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 i="1">
                <a:latin typeface="Arial"/>
                <a:cs typeface="Arial"/>
              </a:rPr>
              <a:t>Quartz</a:t>
            </a:r>
            <a:r>
              <a:rPr sz="1600">
                <a:latin typeface="Arial"/>
                <a:cs typeface="Arial"/>
              </a:rPr>
              <a:t>.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 spc="-10">
                <a:latin typeface="Arial"/>
                <a:cs typeface="Arial"/>
              </a:rPr>
              <a:t>https://qz.com/1142567/pangolin-trafficking-china-seized-record-haul-of-the-worlds- most-trafficked-mammal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>
                <a:latin typeface="Arial"/>
                <a:cs typeface="Arial"/>
              </a:rPr>
              <a:t>Cassar,</a:t>
            </a:r>
            <a:r>
              <a:rPr sz="1600" spc="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J.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(2017,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January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19).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You’ve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never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heard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of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the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world’s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most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poached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creature.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 i="1">
                <a:latin typeface="Arial"/>
                <a:cs typeface="Arial"/>
              </a:rPr>
              <a:t>SBS</a:t>
            </a:r>
            <a:r>
              <a:rPr sz="1600" i="1" spc="15">
                <a:latin typeface="Arial"/>
                <a:cs typeface="Arial"/>
              </a:rPr>
              <a:t> </a:t>
            </a:r>
            <a:r>
              <a:rPr sz="1600" i="1">
                <a:latin typeface="Arial"/>
                <a:cs typeface="Arial"/>
              </a:rPr>
              <a:t>News</a:t>
            </a:r>
            <a:r>
              <a:rPr sz="1600">
                <a:latin typeface="Arial"/>
                <a:cs typeface="Arial"/>
              </a:rPr>
              <a:t>.</a:t>
            </a:r>
            <a:r>
              <a:rPr sz="1600" spc="15">
                <a:latin typeface="Arial"/>
                <a:cs typeface="Arial"/>
              </a:rPr>
              <a:t> </a:t>
            </a:r>
            <a:r>
              <a:rPr sz="1600" spc="-10">
                <a:latin typeface="Arial"/>
                <a:cs typeface="Arial"/>
              </a:rPr>
              <a:t>https://</a:t>
            </a:r>
            <a:r>
              <a:rPr sz="1600" spc="-10">
                <a:latin typeface="Arial"/>
                <a:cs typeface="Arial"/>
                <a:hlinkClick r:id="rId3"/>
              </a:rPr>
              <a:t>www.sbs.com.au/guide/article/2017/01/19/youve-never-heard-worlds-most-poached-creature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5"/>
              </a:spcBef>
            </a:pPr>
            <a:r>
              <a:rPr sz="1600">
                <a:latin typeface="Arial"/>
                <a:cs typeface="Arial"/>
              </a:rPr>
              <a:t>Chao,</a:t>
            </a:r>
            <a:r>
              <a:rPr sz="1600" spc="-25">
                <a:latin typeface="Arial"/>
                <a:cs typeface="Arial"/>
              </a:rPr>
              <a:t> </a:t>
            </a:r>
            <a:r>
              <a:rPr sz="1600" spc="-10">
                <a:latin typeface="Arial"/>
                <a:cs typeface="Arial"/>
              </a:rPr>
              <a:t>J-</a:t>
            </a:r>
            <a:r>
              <a:rPr sz="1600">
                <a:latin typeface="Arial"/>
                <a:cs typeface="Arial"/>
              </a:rPr>
              <a:t>T.,</a:t>
            </a:r>
            <a:r>
              <a:rPr sz="1600" spc="-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Li,</a:t>
            </a:r>
            <a:r>
              <a:rPr sz="1600" spc="-10">
                <a:latin typeface="Arial"/>
                <a:cs typeface="Arial"/>
              </a:rPr>
              <a:t> H-</a:t>
            </a:r>
            <a:r>
              <a:rPr sz="1600">
                <a:latin typeface="Arial"/>
                <a:cs typeface="Arial"/>
              </a:rPr>
              <a:t>F.</a:t>
            </a:r>
            <a:r>
              <a:rPr sz="1600" spc="-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&amp;</a:t>
            </a:r>
            <a:r>
              <a:rPr sz="1600" spc="-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Lin,</a:t>
            </a:r>
            <a:r>
              <a:rPr sz="1600" spc="-10">
                <a:latin typeface="Arial"/>
                <a:cs typeface="Arial"/>
              </a:rPr>
              <a:t> C-</a:t>
            </a:r>
            <a:r>
              <a:rPr sz="1600">
                <a:latin typeface="Arial"/>
                <a:cs typeface="Arial"/>
              </a:rPr>
              <a:t>C.</a:t>
            </a:r>
            <a:r>
              <a:rPr sz="1600" spc="-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(2020).</a:t>
            </a:r>
            <a:r>
              <a:rPr sz="1600" spc="-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Chapter</a:t>
            </a:r>
            <a:r>
              <a:rPr sz="1600" spc="-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3</a:t>
            </a:r>
            <a:r>
              <a:rPr sz="1600" spc="-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-</a:t>
            </a:r>
            <a:r>
              <a:rPr sz="1600" spc="-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The</a:t>
            </a:r>
            <a:r>
              <a:rPr sz="1600" spc="-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role</a:t>
            </a:r>
            <a:r>
              <a:rPr sz="1600" spc="-15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of</a:t>
            </a:r>
            <a:r>
              <a:rPr sz="1600" spc="-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pangolins</a:t>
            </a:r>
            <a:r>
              <a:rPr sz="1600" spc="-1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in</a:t>
            </a:r>
            <a:r>
              <a:rPr sz="1600" spc="-10">
                <a:latin typeface="Arial"/>
                <a:cs typeface="Arial"/>
              </a:rPr>
              <a:t> ecosystems. https://</a:t>
            </a:r>
            <a:r>
              <a:rPr sz="1600" spc="-10">
                <a:latin typeface="Arial"/>
                <a:cs typeface="Arial"/>
                <a:hlinkClick r:id="rId4"/>
              </a:rPr>
              <a:t>www.sciencedirect.com/science/article/pii/B9780128155073000034#:~:text=As%20predators%20of%20ants%20and%20termites%2C%20pangolins%20perform,matter%20and%20aeration%2C%2</a:t>
            </a:r>
            <a:r>
              <a:rPr sz="1600" spc="-10">
                <a:latin typeface="Arial"/>
                <a:cs typeface="Arial"/>
              </a:rPr>
              <a:t> 0and%20may%20act%20as%20bioturbators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92" y="-34859"/>
            <a:ext cx="25082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265">
                <a:latin typeface="Palatino Linotype"/>
                <a:cs typeface="Palatino Linotype"/>
              </a:rPr>
              <a:t>References</a:t>
            </a:r>
            <a:endParaRPr sz="3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61421" y="4080867"/>
            <a:ext cx="1427457" cy="17481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4560" y="5901610"/>
            <a:ext cx="2203439" cy="43853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7433" y="-1098"/>
            <a:ext cx="2750726" cy="29449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456700" y="0"/>
            <a:ext cx="831850" cy="985519"/>
            <a:chOff x="17456700" y="0"/>
            <a:chExt cx="831850" cy="985519"/>
          </a:xfrm>
        </p:grpSpPr>
        <p:sp>
          <p:nvSpPr>
            <p:cNvPr id="6" name="object 6"/>
            <p:cNvSpPr/>
            <p:nvPr/>
          </p:nvSpPr>
          <p:spPr>
            <a:xfrm>
              <a:off x="17456700" y="0"/>
              <a:ext cx="831850" cy="985519"/>
            </a:xfrm>
            <a:custGeom>
              <a:avLst/>
              <a:gdLst/>
              <a:ahLst/>
              <a:cxnLst/>
              <a:rect l="l" t="t" r="r" b="b"/>
              <a:pathLst>
                <a:path w="831850" h="985519">
                  <a:moveTo>
                    <a:pt x="0" y="0"/>
                  </a:moveTo>
                  <a:lnTo>
                    <a:pt x="608966" y="0"/>
                  </a:lnTo>
                  <a:lnTo>
                    <a:pt x="626405" y="26541"/>
                  </a:lnTo>
                  <a:lnTo>
                    <a:pt x="636312" y="41670"/>
                  </a:lnTo>
                  <a:lnTo>
                    <a:pt x="646142" y="56769"/>
                  </a:lnTo>
                  <a:lnTo>
                    <a:pt x="653652" y="68262"/>
                  </a:lnTo>
                  <a:lnTo>
                    <a:pt x="662673" y="81944"/>
                  </a:lnTo>
                  <a:lnTo>
                    <a:pt x="671776" y="95569"/>
                  </a:lnTo>
                  <a:lnTo>
                    <a:pt x="679291" y="106919"/>
                  </a:lnTo>
                  <a:lnTo>
                    <a:pt x="684161" y="114434"/>
                  </a:lnTo>
                  <a:lnTo>
                    <a:pt x="690186" y="123979"/>
                  </a:lnTo>
                  <a:lnTo>
                    <a:pt x="696629" y="134451"/>
                  </a:lnTo>
                  <a:lnTo>
                    <a:pt x="701206" y="141820"/>
                  </a:lnTo>
                  <a:lnTo>
                    <a:pt x="706340" y="150022"/>
                  </a:lnTo>
                  <a:lnTo>
                    <a:pt x="716497" y="166500"/>
                  </a:lnTo>
                  <a:lnTo>
                    <a:pt x="721631" y="174702"/>
                  </a:lnTo>
                  <a:lnTo>
                    <a:pt x="743642" y="209540"/>
                  </a:lnTo>
                  <a:lnTo>
                    <a:pt x="768870" y="247392"/>
                  </a:lnTo>
                  <a:lnTo>
                    <a:pt x="770360" y="247684"/>
                  </a:lnTo>
                  <a:lnTo>
                    <a:pt x="772051" y="248273"/>
                  </a:lnTo>
                  <a:lnTo>
                    <a:pt x="814326" y="303145"/>
                  </a:lnTo>
                  <a:lnTo>
                    <a:pt x="831300" y="328516"/>
                  </a:lnTo>
                  <a:lnTo>
                    <a:pt x="831300" y="985404"/>
                  </a:lnTo>
                  <a:lnTo>
                    <a:pt x="820763" y="968626"/>
                  </a:lnTo>
                  <a:lnTo>
                    <a:pt x="810038" y="951234"/>
                  </a:lnTo>
                  <a:lnTo>
                    <a:pt x="799369" y="933805"/>
                  </a:lnTo>
                  <a:lnTo>
                    <a:pt x="788672" y="916394"/>
                  </a:lnTo>
                  <a:lnTo>
                    <a:pt x="766209" y="879965"/>
                  </a:lnTo>
                  <a:lnTo>
                    <a:pt x="731429" y="831954"/>
                  </a:lnTo>
                  <a:lnTo>
                    <a:pt x="706160" y="799663"/>
                  </a:lnTo>
                  <a:lnTo>
                    <a:pt x="655488" y="736903"/>
                  </a:lnTo>
                  <a:lnTo>
                    <a:pt x="625530" y="700611"/>
                  </a:lnTo>
                  <a:lnTo>
                    <a:pt x="594755" y="664788"/>
                  </a:lnTo>
                  <a:lnTo>
                    <a:pt x="563018" y="630057"/>
                  </a:lnTo>
                  <a:lnTo>
                    <a:pt x="514880" y="581563"/>
                  </a:lnTo>
                  <a:lnTo>
                    <a:pt x="503121" y="569679"/>
                  </a:lnTo>
                  <a:lnTo>
                    <a:pt x="469843" y="535191"/>
                  </a:lnTo>
                  <a:lnTo>
                    <a:pt x="425383" y="487835"/>
                  </a:lnTo>
                  <a:lnTo>
                    <a:pt x="416375" y="478674"/>
                  </a:lnTo>
                  <a:lnTo>
                    <a:pt x="407431" y="469428"/>
                  </a:lnTo>
                  <a:lnTo>
                    <a:pt x="398506" y="460089"/>
                  </a:lnTo>
                  <a:lnTo>
                    <a:pt x="389552" y="450648"/>
                  </a:lnTo>
                  <a:lnTo>
                    <a:pt x="383763" y="444615"/>
                  </a:lnTo>
                  <a:lnTo>
                    <a:pt x="366182" y="425748"/>
                  </a:lnTo>
                  <a:lnTo>
                    <a:pt x="347931" y="405106"/>
                  </a:lnTo>
                  <a:lnTo>
                    <a:pt x="328645" y="382327"/>
                  </a:lnTo>
                  <a:lnTo>
                    <a:pt x="307959" y="357049"/>
                  </a:lnTo>
                  <a:lnTo>
                    <a:pt x="280786" y="324393"/>
                  </a:lnTo>
                  <a:lnTo>
                    <a:pt x="246476" y="282462"/>
                  </a:lnTo>
                  <a:lnTo>
                    <a:pt x="219995" y="246311"/>
                  </a:lnTo>
                  <a:lnTo>
                    <a:pt x="198779" y="213334"/>
                  </a:lnTo>
                  <a:lnTo>
                    <a:pt x="191544" y="201992"/>
                  </a:lnTo>
                  <a:lnTo>
                    <a:pt x="164168" y="161592"/>
                  </a:lnTo>
                  <a:lnTo>
                    <a:pt x="135518" y="124101"/>
                  </a:lnTo>
                  <a:lnTo>
                    <a:pt x="107132" y="94205"/>
                  </a:lnTo>
                  <a:lnTo>
                    <a:pt x="100981" y="88585"/>
                  </a:lnTo>
                  <a:lnTo>
                    <a:pt x="89191" y="77734"/>
                  </a:lnTo>
                  <a:lnTo>
                    <a:pt x="83705" y="72792"/>
                  </a:lnTo>
                  <a:lnTo>
                    <a:pt x="78516" y="67650"/>
                  </a:lnTo>
                  <a:lnTo>
                    <a:pt x="75425" y="64981"/>
                  </a:lnTo>
                  <a:lnTo>
                    <a:pt x="69836" y="59245"/>
                  </a:lnTo>
                  <a:lnTo>
                    <a:pt x="64351" y="54303"/>
                  </a:lnTo>
                  <a:lnTo>
                    <a:pt x="59162" y="49161"/>
                  </a:lnTo>
                  <a:lnTo>
                    <a:pt x="53676" y="44219"/>
                  </a:lnTo>
                  <a:lnTo>
                    <a:pt x="47294" y="38586"/>
                  </a:lnTo>
                  <a:lnTo>
                    <a:pt x="40815" y="33449"/>
                  </a:lnTo>
                  <a:lnTo>
                    <a:pt x="34039" y="28512"/>
                  </a:lnTo>
                  <a:lnTo>
                    <a:pt x="29554" y="25055"/>
                  </a:lnTo>
                  <a:lnTo>
                    <a:pt x="1437" y="1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D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713084" y="11"/>
              <a:ext cx="575310" cy="807085"/>
            </a:xfrm>
            <a:custGeom>
              <a:avLst/>
              <a:gdLst/>
              <a:ahLst/>
              <a:cxnLst/>
              <a:rect l="l" t="t" r="r" b="b"/>
              <a:pathLst>
                <a:path w="575309" h="807085">
                  <a:moveTo>
                    <a:pt x="186474" y="132829"/>
                  </a:moveTo>
                  <a:lnTo>
                    <a:pt x="186029" y="132168"/>
                  </a:lnTo>
                  <a:lnTo>
                    <a:pt x="185331" y="131775"/>
                  </a:lnTo>
                  <a:lnTo>
                    <a:pt x="186474" y="132829"/>
                  </a:lnTo>
                  <a:close/>
                </a:path>
                <a:path w="575309" h="807085">
                  <a:moveTo>
                    <a:pt x="574916" y="742924"/>
                  </a:moveTo>
                  <a:lnTo>
                    <a:pt x="567486" y="723595"/>
                  </a:lnTo>
                  <a:lnTo>
                    <a:pt x="559396" y="702170"/>
                  </a:lnTo>
                  <a:lnTo>
                    <a:pt x="551256" y="680770"/>
                  </a:lnTo>
                  <a:lnTo>
                    <a:pt x="547281" y="670166"/>
                  </a:lnTo>
                  <a:lnTo>
                    <a:pt x="539216" y="649033"/>
                  </a:lnTo>
                  <a:lnTo>
                    <a:pt x="535241" y="638441"/>
                  </a:lnTo>
                  <a:lnTo>
                    <a:pt x="530009" y="625551"/>
                  </a:lnTo>
                  <a:lnTo>
                    <a:pt x="527100" y="619302"/>
                  </a:lnTo>
                  <a:lnTo>
                    <a:pt x="524484" y="612863"/>
                  </a:lnTo>
                  <a:lnTo>
                    <a:pt x="521373" y="606323"/>
                  </a:lnTo>
                  <a:lnTo>
                    <a:pt x="518464" y="600075"/>
                  </a:lnTo>
                  <a:lnTo>
                    <a:pt x="498589" y="559054"/>
                  </a:lnTo>
                  <a:lnTo>
                    <a:pt x="478231" y="520509"/>
                  </a:lnTo>
                  <a:lnTo>
                    <a:pt x="458444" y="484822"/>
                  </a:lnTo>
                  <a:lnTo>
                    <a:pt x="438797" y="449897"/>
                  </a:lnTo>
                  <a:lnTo>
                    <a:pt x="412648" y="405549"/>
                  </a:lnTo>
                  <a:lnTo>
                    <a:pt x="385813" y="363372"/>
                  </a:lnTo>
                  <a:lnTo>
                    <a:pt x="370281" y="342315"/>
                  </a:lnTo>
                  <a:lnTo>
                    <a:pt x="366674" y="336969"/>
                  </a:lnTo>
                  <a:lnTo>
                    <a:pt x="362775" y="331825"/>
                  </a:lnTo>
                  <a:lnTo>
                    <a:pt x="358279" y="325780"/>
                  </a:lnTo>
                  <a:lnTo>
                    <a:pt x="353275" y="319646"/>
                  </a:lnTo>
                  <a:lnTo>
                    <a:pt x="342798" y="305587"/>
                  </a:lnTo>
                  <a:lnTo>
                    <a:pt x="330873" y="289356"/>
                  </a:lnTo>
                  <a:lnTo>
                    <a:pt x="324891" y="281330"/>
                  </a:lnTo>
                  <a:lnTo>
                    <a:pt x="316788" y="271233"/>
                  </a:lnTo>
                  <a:lnTo>
                    <a:pt x="313994" y="267081"/>
                  </a:lnTo>
                  <a:lnTo>
                    <a:pt x="311492" y="264007"/>
                  </a:lnTo>
                  <a:lnTo>
                    <a:pt x="310134" y="261480"/>
                  </a:lnTo>
                  <a:lnTo>
                    <a:pt x="308394" y="258762"/>
                  </a:lnTo>
                  <a:lnTo>
                    <a:pt x="307289" y="256489"/>
                  </a:lnTo>
                  <a:lnTo>
                    <a:pt x="301675" y="248170"/>
                  </a:lnTo>
                  <a:lnTo>
                    <a:pt x="302082" y="248754"/>
                  </a:lnTo>
                  <a:lnTo>
                    <a:pt x="285953" y="221615"/>
                  </a:lnTo>
                  <a:lnTo>
                    <a:pt x="277482" y="209232"/>
                  </a:lnTo>
                  <a:lnTo>
                    <a:pt x="272288" y="201891"/>
                  </a:lnTo>
                  <a:lnTo>
                    <a:pt x="269519" y="197916"/>
                  </a:lnTo>
                  <a:lnTo>
                    <a:pt x="256844" y="179044"/>
                  </a:lnTo>
                  <a:lnTo>
                    <a:pt x="254139" y="174383"/>
                  </a:lnTo>
                  <a:lnTo>
                    <a:pt x="249910" y="167513"/>
                  </a:lnTo>
                  <a:lnTo>
                    <a:pt x="241630" y="153835"/>
                  </a:lnTo>
                  <a:lnTo>
                    <a:pt x="237515" y="147142"/>
                  </a:lnTo>
                  <a:lnTo>
                    <a:pt x="234416" y="141897"/>
                  </a:lnTo>
                  <a:lnTo>
                    <a:pt x="230771" y="136499"/>
                  </a:lnTo>
                  <a:lnTo>
                    <a:pt x="223418" y="126847"/>
                  </a:lnTo>
                  <a:lnTo>
                    <a:pt x="219519" y="121704"/>
                  </a:lnTo>
                  <a:lnTo>
                    <a:pt x="213436" y="112839"/>
                  </a:lnTo>
                  <a:lnTo>
                    <a:pt x="206438" y="102870"/>
                  </a:lnTo>
                  <a:lnTo>
                    <a:pt x="184518" y="70129"/>
                  </a:lnTo>
                  <a:lnTo>
                    <a:pt x="176872" y="58432"/>
                  </a:lnTo>
                  <a:lnTo>
                    <a:pt x="174891" y="55448"/>
                  </a:lnTo>
                  <a:lnTo>
                    <a:pt x="173380" y="52578"/>
                  </a:lnTo>
                  <a:lnTo>
                    <a:pt x="161582" y="35052"/>
                  </a:lnTo>
                  <a:lnTo>
                    <a:pt x="158673" y="30099"/>
                  </a:lnTo>
                  <a:lnTo>
                    <a:pt x="146545" y="11925"/>
                  </a:lnTo>
                  <a:lnTo>
                    <a:pt x="145262" y="9766"/>
                  </a:lnTo>
                  <a:lnTo>
                    <a:pt x="138823" y="0"/>
                  </a:lnTo>
                  <a:lnTo>
                    <a:pt x="120713" y="0"/>
                  </a:lnTo>
                  <a:lnTo>
                    <a:pt x="128371" y="11214"/>
                  </a:lnTo>
                  <a:lnTo>
                    <a:pt x="129997" y="13144"/>
                  </a:lnTo>
                  <a:lnTo>
                    <a:pt x="134620" y="19964"/>
                  </a:lnTo>
                  <a:lnTo>
                    <a:pt x="142722" y="31775"/>
                  </a:lnTo>
                  <a:lnTo>
                    <a:pt x="148310" y="39890"/>
                  </a:lnTo>
                  <a:lnTo>
                    <a:pt x="156540" y="51904"/>
                  </a:lnTo>
                  <a:lnTo>
                    <a:pt x="175056" y="79197"/>
                  </a:lnTo>
                  <a:lnTo>
                    <a:pt x="178219" y="83439"/>
                  </a:lnTo>
                  <a:lnTo>
                    <a:pt x="189026" y="99263"/>
                  </a:lnTo>
                  <a:lnTo>
                    <a:pt x="212915" y="131762"/>
                  </a:lnTo>
                  <a:lnTo>
                    <a:pt x="216916" y="136410"/>
                  </a:lnTo>
                  <a:lnTo>
                    <a:pt x="224713" y="146697"/>
                  </a:lnTo>
                  <a:lnTo>
                    <a:pt x="249796" y="183781"/>
                  </a:lnTo>
                  <a:lnTo>
                    <a:pt x="252730" y="188290"/>
                  </a:lnTo>
                  <a:lnTo>
                    <a:pt x="262445" y="202692"/>
                  </a:lnTo>
                  <a:lnTo>
                    <a:pt x="268935" y="211924"/>
                  </a:lnTo>
                  <a:lnTo>
                    <a:pt x="274624" y="220179"/>
                  </a:lnTo>
                  <a:lnTo>
                    <a:pt x="277431" y="224332"/>
                  </a:lnTo>
                  <a:lnTo>
                    <a:pt x="269582" y="215379"/>
                  </a:lnTo>
                  <a:lnTo>
                    <a:pt x="261810" y="206413"/>
                  </a:lnTo>
                  <a:lnTo>
                    <a:pt x="253949" y="197573"/>
                  </a:lnTo>
                  <a:lnTo>
                    <a:pt x="222707" y="166585"/>
                  </a:lnTo>
                  <a:lnTo>
                    <a:pt x="214553" y="159156"/>
                  </a:lnTo>
                  <a:lnTo>
                    <a:pt x="207251" y="152412"/>
                  </a:lnTo>
                  <a:lnTo>
                    <a:pt x="192671" y="138557"/>
                  </a:lnTo>
                  <a:lnTo>
                    <a:pt x="186677" y="133019"/>
                  </a:lnTo>
                  <a:lnTo>
                    <a:pt x="186474" y="132829"/>
                  </a:lnTo>
                  <a:lnTo>
                    <a:pt x="186626" y="133057"/>
                  </a:lnTo>
                  <a:lnTo>
                    <a:pt x="181343" y="128409"/>
                  </a:lnTo>
                  <a:lnTo>
                    <a:pt x="176149" y="123266"/>
                  </a:lnTo>
                  <a:lnTo>
                    <a:pt x="170865" y="118630"/>
                  </a:lnTo>
                  <a:lnTo>
                    <a:pt x="160655" y="109093"/>
                  </a:lnTo>
                  <a:lnTo>
                    <a:pt x="159994" y="108242"/>
                  </a:lnTo>
                  <a:lnTo>
                    <a:pt x="159296" y="107848"/>
                  </a:lnTo>
                  <a:lnTo>
                    <a:pt x="159499" y="108153"/>
                  </a:lnTo>
                  <a:lnTo>
                    <a:pt x="153809" y="102908"/>
                  </a:lnTo>
                  <a:lnTo>
                    <a:pt x="141846" y="92824"/>
                  </a:lnTo>
                  <a:lnTo>
                    <a:pt x="129476" y="82156"/>
                  </a:lnTo>
                  <a:lnTo>
                    <a:pt x="123202" y="77317"/>
                  </a:lnTo>
                  <a:lnTo>
                    <a:pt x="117944" y="73088"/>
                  </a:lnTo>
                  <a:lnTo>
                    <a:pt x="112547" y="68948"/>
                  </a:lnTo>
                  <a:lnTo>
                    <a:pt x="107099" y="64846"/>
                  </a:lnTo>
                  <a:lnTo>
                    <a:pt x="101676" y="60718"/>
                  </a:lnTo>
                  <a:lnTo>
                    <a:pt x="97878" y="57658"/>
                  </a:lnTo>
                  <a:lnTo>
                    <a:pt x="93891" y="54305"/>
                  </a:lnTo>
                  <a:lnTo>
                    <a:pt x="82537" y="45110"/>
                  </a:lnTo>
                  <a:lnTo>
                    <a:pt x="78447" y="42252"/>
                  </a:lnTo>
                  <a:lnTo>
                    <a:pt x="74460" y="38887"/>
                  </a:lnTo>
                  <a:lnTo>
                    <a:pt x="66294" y="33159"/>
                  </a:lnTo>
                  <a:lnTo>
                    <a:pt x="58712" y="27038"/>
                  </a:lnTo>
                  <a:lnTo>
                    <a:pt x="55130" y="24269"/>
                  </a:lnTo>
                  <a:lnTo>
                    <a:pt x="38379" y="10934"/>
                  </a:lnTo>
                  <a:lnTo>
                    <a:pt x="28333" y="2997"/>
                  </a:lnTo>
                  <a:lnTo>
                    <a:pt x="24701" y="0"/>
                  </a:lnTo>
                  <a:lnTo>
                    <a:pt x="0" y="0"/>
                  </a:lnTo>
                  <a:lnTo>
                    <a:pt x="901" y="762"/>
                  </a:lnTo>
                  <a:lnTo>
                    <a:pt x="6489" y="5219"/>
                  </a:lnTo>
                  <a:lnTo>
                    <a:pt x="11569" y="9563"/>
                  </a:lnTo>
                  <a:lnTo>
                    <a:pt x="16954" y="13716"/>
                  </a:lnTo>
                  <a:lnTo>
                    <a:pt x="21844" y="17754"/>
                  </a:lnTo>
                  <a:lnTo>
                    <a:pt x="26035" y="21412"/>
                  </a:lnTo>
                  <a:lnTo>
                    <a:pt x="30810" y="24676"/>
                  </a:lnTo>
                  <a:lnTo>
                    <a:pt x="39776" y="31584"/>
                  </a:lnTo>
                  <a:lnTo>
                    <a:pt x="44462" y="35344"/>
                  </a:lnTo>
                  <a:lnTo>
                    <a:pt x="53441" y="42252"/>
                  </a:lnTo>
                  <a:lnTo>
                    <a:pt x="57619" y="45910"/>
                  </a:lnTo>
                  <a:lnTo>
                    <a:pt x="62407" y="49174"/>
                  </a:lnTo>
                  <a:lnTo>
                    <a:pt x="66890" y="52628"/>
                  </a:lnTo>
                  <a:lnTo>
                    <a:pt x="71678" y="55880"/>
                  </a:lnTo>
                  <a:lnTo>
                    <a:pt x="75857" y="59537"/>
                  </a:lnTo>
                  <a:lnTo>
                    <a:pt x="82499" y="64782"/>
                  </a:lnTo>
                  <a:lnTo>
                    <a:pt x="95542" y="75438"/>
                  </a:lnTo>
                  <a:lnTo>
                    <a:pt x="102171" y="80683"/>
                  </a:lnTo>
                  <a:lnTo>
                    <a:pt x="107581" y="84886"/>
                  </a:lnTo>
                  <a:lnTo>
                    <a:pt x="112814" y="89065"/>
                  </a:lnTo>
                  <a:lnTo>
                    <a:pt x="118249" y="93611"/>
                  </a:lnTo>
                  <a:lnTo>
                    <a:pt x="123507" y="98272"/>
                  </a:lnTo>
                  <a:lnTo>
                    <a:pt x="144665" y="116408"/>
                  </a:lnTo>
                  <a:lnTo>
                    <a:pt x="144945" y="116649"/>
                  </a:lnTo>
                  <a:lnTo>
                    <a:pt x="144754" y="116357"/>
                  </a:lnTo>
                  <a:lnTo>
                    <a:pt x="145351" y="116814"/>
                  </a:lnTo>
                  <a:lnTo>
                    <a:pt x="145846" y="117335"/>
                  </a:lnTo>
                  <a:lnTo>
                    <a:pt x="146050" y="117640"/>
                  </a:lnTo>
                  <a:lnTo>
                    <a:pt x="146646" y="118097"/>
                  </a:lnTo>
                  <a:lnTo>
                    <a:pt x="147142" y="118630"/>
                  </a:lnTo>
                  <a:lnTo>
                    <a:pt x="147497" y="118821"/>
                  </a:lnTo>
                  <a:lnTo>
                    <a:pt x="147345" y="118922"/>
                  </a:lnTo>
                  <a:lnTo>
                    <a:pt x="147878" y="119430"/>
                  </a:lnTo>
                  <a:lnTo>
                    <a:pt x="154355" y="125603"/>
                  </a:lnTo>
                  <a:lnTo>
                    <a:pt x="168363" y="139141"/>
                  </a:lnTo>
                  <a:lnTo>
                    <a:pt x="175374" y="145821"/>
                  </a:lnTo>
                  <a:lnTo>
                    <a:pt x="210502" y="180022"/>
                  </a:lnTo>
                  <a:lnTo>
                    <a:pt x="215684" y="185166"/>
                  </a:lnTo>
                  <a:lnTo>
                    <a:pt x="220675" y="190017"/>
                  </a:lnTo>
                  <a:lnTo>
                    <a:pt x="252196" y="223202"/>
                  </a:lnTo>
                  <a:lnTo>
                    <a:pt x="280377" y="256311"/>
                  </a:lnTo>
                  <a:lnTo>
                    <a:pt x="283641" y="260311"/>
                  </a:lnTo>
                  <a:lnTo>
                    <a:pt x="287007" y="264426"/>
                  </a:lnTo>
                  <a:lnTo>
                    <a:pt x="311289" y="295681"/>
                  </a:lnTo>
                  <a:lnTo>
                    <a:pt x="323088" y="312013"/>
                  </a:lnTo>
                  <a:lnTo>
                    <a:pt x="329298" y="320459"/>
                  </a:lnTo>
                  <a:lnTo>
                    <a:pt x="335572" y="328879"/>
                  </a:lnTo>
                  <a:lnTo>
                    <a:pt x="345960" y="342709"/>
                  </a:lnTo>
                  <a:lnTo>
                    <a:pt x="357365" y="359651"/>
                  </a:lnTo>
                  <a:lnTo>
                    <a:pt x="361264" y="364794"/>
                  </a:lnTo>
                  <a:lnTo>
                    <a:pt x="375272" y="385584"/>
                  </a:lnTo>
                  <a:lnTo>
                    <a:pt x="377774" y="389940"/>
                  </a:lnTo>
                  <a:lnTo>
                    <a:pt x="380580" y="394106"/>
                  </a:lnTo>
                  <a:lnTo>
                    <a:pt x="400596" y="428294"/>
                  </a:lnTo>
                  <a:lnTo>
                    <a:pt x="419214" y="462229"/>
                  </a:lnTo>
                  <a:lnTo>
                    <a:pt x="456666" y="533311"/>
                  </a:lnTo>
                  <a:lnTo>
                    <a:pt x="461772" y="543204"/>
                  </a:lnTo>
                  <a:lnTo>
                    <a:pt x="466953" y="553148"/>
                  </a:lnTo>
                  <a:lnTo>
                    <a:pt x="472084" y="563130"/>
                  </a:lnTo>
                  <a:lnTo>
                    <a:pt x="477024" y="573138"/>
                  </a:lnTo>
                  <a:lnTo>
                    <a:pt x="481799" y="583209"/>
                  </a:lnTo>
                  <a:lnTo>
                    <a:pt x="491236" y="603415"/>
                  </a:lnTo>
                  <a:lnTo>
                    <a:pt x="495998" y="613473"/>
                  </a:lnTo>
                  <a:lnTo>
                    <a:pt x="504913" y="633704"/>
                  </a:lnTo>
                  <a:lnTo>
                    <a:pt x="513283" y="654253"/>
                  </a:lnTo>
                  <a:lnTo>
                    <a:pt x="521335" y="674941"/>
                  </a:lnTo>
                  <a:lnTo>
                    <a:pt x="529297" y="695553"/>
                  </a:lnTo>
                  <a:lnTo>
                    <a:pt x="545655" y="737450"/>
                  </a:lnTo>
                  <a:lnTo>
                    <a:pt x="554037" y="758215"/>
                  </a:lnTo>
                  <a:lnTo>
                    <a:pt x="562902" y="778725"/>
                  </a:lnTo>
                  <a:lnTo>
                    <a:pt x="567169" y="788555"/>
                  </a:lnTo>
                  <a:lnTo>
                    <a:pt x="571411" y="798487"/>
                  </a:lnTo>
                  <a:lnTo>
                    <a:pt x="574916" y="806856"/>
                  </a:lnTo>
                  <a:lnTo>
                    <a:pt x="574916" y="742924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8261984" y="8479761"/>
            <a:ext cx="26034" cy="151130"/>
          </a:xfrm>
          <a:custGeom>
            <a:avLst/>
            <a:gdLst/>
            <a:ahLst/>
            <a:cxnLst/>
            <a:rect l="l" t="t" r="r" b="b"/>
            <a:pathLst>
              <a:path w="26034" h="151129">
                <a:moveTo>
                  <a:pt x="26014" y="150998"/>
                </a:moveTo>
                <a:lnTo>
                  <a:pt x="11745" y="99998"/>
                </a:lnTo>
                <a:lnTo>
                  <a:pt x="3321" y="56628"/>
                </a:lnTo>
                <a:lnTo>
                  <a:pt x="493" y="27111"/>
                </a:lnTo>
                <a:lnTo>
                  <a:pt x="0" y="21723"/>
                </a:lnTo>
                <a:lnTo>
                  <a:pt x="14" y="16278"/>
                </a:lnTo>
                <a:lnTo>
                  <a:pt x="85" y="11340"/>
                </a:lnTo>
                <a:lnTo>
                  <a:pt x="360" y="5454"/>
                </a:lnTo>
                <a:lnTo>
                  <a:pt x="5476" y="2411"/>
                </a:lnTo>
                <a:lnTo>
                  <a:pt x="6244" y="1913"/>
                </a:lnTo>
                <a:lnTo>
                  <a:pt x="7519" y="1358"/>
                </a:lnTo>
                <a:lnTo>
                  <a:pt x="8727" y="1119"/>
                </a:lnTo>
                <a:lnTo>
                  <a:pt x="15907" y="0"/>
                </a:lnTo>
                <a:lnTo>
                  <a:pt x="21089" y="8056"/>
                </a:lnTo>
                <a:lnTo>
                  <a:pt x="23902" y="12757"/>
                </a:lnTo>
                <a:lnTo>
                  <a:pt x="26014" y="16431"/>
                </a:lnTo>
                <a:lnTo>
                  <a:pt x="26014" y="150998"/>
                </a:lnTo>
                <a:close/>
              </a:path>
            </a:pathLst>
          </a:custGeom>
          <a:solidFill>
            <a:srgbClr val="7086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7680" y="-10108"/>
            <a:ext cx="8445053" cy="24118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53408" y="8021104"/>
            <a:ext cx="8166538" cy="227013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877691"/>
            <a:ext cx="4648698" cy="34093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41991" y="1"/>
            <a:ext cx="5646007" cy="701465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154400" y="4688387"/>
            <a:ext cx="3670300" cy="3663950"/>
            <a:chOff x="3154400" y="4688387"/>
            <a:chExt cx="3670300" cy="3663950"/>
          </a:xfrm>
        </p:grpSpPr>
        <p:sp>
          <p:nvSpPr>
            <p:cNvPr id="14" name="object 14"/>
            <p:cNvSpPr/>
            <p:nvPr/>
          </p:nvSpPr>
          <p:spPr>
            <a:xfrm>
              <a:off x="3985412" y="4688387"/>
              <a:ext cx="1164590" cy="1661160"/>
            </a:xfrm>
            <a:custGeom>
              <a:avLst/>
              <a:gdLst/>
              <a:ahLst/>
              <a:cxnLst/>
              <a:rect l="l" t="t" r="r" b="b"/>
              <a:pathLst>
                <a:path w="1164589" h="1661160">
                  <a:moveTo>
                    <a:pt x="596623" y="852136"/>
                  </a:moveTo>
                  <a:lnTo>
                    <a:pt x="562195" y="836769"/>
                  </a:lnTo>
                  <a:lnTo>
                    <a:pt x="568770" y="839354"/>
                  </a:lnTo>
                  <a:lnTo>
                    <a:pt x="575840" y="839161"/>
                  </a:lnTo>
                  <a:lnTo>
                    <a:pt x="620831" y="816669"/>
                  </a:lnTo>
                  <a:lnTo>
                    <a:pt x="654629" y="791721"/>
                  </a:lnTo>
                  <a:lnTo>
                    <a:pt x="693260" y="757748"/>
                  </a:lnTo>
                  <a:lnTo>
                    <a:pt x="729799" y="721814"/>
                  </a:lnTo>
                  <a:lnTo>
                    <a:pt x="764505" y="684167"/>
                  </a:lnTo>
                  <a:lnTo>
                    <a:pt x="797636" y="645058"/>
                  </a:lnTo>
                  <a:lnTo>
                    <a:pt x="829452" y="604735"/>
                  </a:lnTo>
                  <a:lnTo>
                    <a:pt x="860266" y="562052"/>
                  </a:lnTo>
                  <a:lnTo>
                    <a:pt x="888834" y="517974"/>
                  </a:lnTo>
                  <a:lnTo>
                    <a:pt x="915581" y="472751"/>
                  </a:lnTo>
                  <a:lnTo>
                    <a:pt x="940930" y="426631"/>
                  </a:lnTo>
                  <a:lnTo>
                    <a:pt x="964860" y="380694"/>
                  </a:lnTo>
                  <a:lnTo>
                    <a:pt x="987915" y="334339"/>
                  </a:lnTo>
                  <a:lnTo>
                    <a:pt x="1010334" y="287681"/>
                  </a:lnTo>
                  <a:lnTo>
                    <a:pt x="1032354" y="240831"/>
                  </a:lnTo>
                  <a:lnTo>
                    <a:pt x="1054216" y="193903"/>
                  </a:lnTo>
                  <a:lnTo>
                    <a:pt x="1076158" y="147011"/>
                  </a:lnTo>
                  <a:lnTo>
                    <a:pt x="1105574" y="85569"/>
                  </a:lnTo>
                  <a:lnTo>
                    <a:pt x="1135512" y="24390"/>
                  </a:lnTo>
                  <a:lnTo>
                    <a:pt x="1148111" y="3658"/>
                  </a:lnTo>
                  <a:lnTo>
                    <a:pt x="1149162" y="2155"/>
                  </a:lnTo>
                  <a:lnTo>
                    <a:pt x="1150812" y="1025"/>
                  </a:lnTo>
                  <a:lnTo>
                    <a:pt x="1154967" y="0"/>
                  </a:lnTo>
                  <a:lnTo>
                    <a:pt x="1156961" y="231"/>
                  </a:lnTo>
                  <a:lnTo>
                    <a:pt x="1158871" y="1206"/>
                  </a:lnTo>
                  <a:lnTo>
                    <a:pt x="1161223" y="2255"/>
                  </a:lnTo>
                  <a:lnTo>
                    <a:pt x="1162766" y="3892"/>
                  </a:lnTo>
                  <a:lnTo>
                    <a:pt x="1164488" y="8611"/>
                  </a:lnTo>
                  <a:lnTo>
                    <a:pt x="1164355" y="10909"/>
                  </a:lnTo>
                  <a:lnTo>
                    <a:pt x="1160229" y="19866"/>
                  </a:lnTo>
                  <a:lnTo>
                    <a:pt x="1156620" y="26316"/>
                  </a:lnTo>
                  <a:lnTo>
                    <a:pt x="1153316" y="32901"/>
                  </a:lnTo>
                  <a:lnTo>
                    <a:pt x="1129985" y="80381"/>
                  </a:lnTo>
                  <a:lnTo>
                    <a:pt x="1107063" y="128053"/>
                  </a:lnTo>
                  <a:lnTo>
                    <a:pt x="1084439" y="175867"/>
                  </a:lnTo>
                  <a:lnTo>
                    <a:pt x="1061997" y="223772"/>
                  </a:lnTo>
                  <a:lnTo>
                    <a:pt x="1039625" y="271718"/>
                  </a:lnTo>
                  <a:lnTo>
                    <a:pt x="1017994" y="317654"/>
                  </a:lnTo>
                  <a:lnTo>
                    <a:pt x="995874" y="363344"/>
                  </a:lnTo>
                  <a:lnTo>
                    <a:pt x="973012" y="408650"/>
                  </a:lnTo>
                  <a:lnTo>
                    <a:pt x="949154" y="453431"/>
                  </a:lnTo>
                  <a:lnTo>
                    <a:pt x="924048" y="497547"/>
                  </a:lnTo>
                  <a:lnTo>
                    <a:pt x="897442" y="540859"/>
                  </a:lnTo>
                  <a:lnTo>
                    <a:pt x="869616" y="582764"/>
                  </a:lnTo>
                  <a:lnTo>
                    <a:pt x="840180" y="623284"/>
                  </a:lnTo>
                  <a:lnTo>
                    <a:pt x="809133" y="662419"/>
                  </a:lnTo>
                  <a:lnTo>
                    <a:pt x="776475" y="700170"/>
                  </a:lnTo>
                  <a:lnTo>
                    <a:pt x="742206" y="736537"/>
                  </a:lnTo>
                  <a:lnTo>
                    <a:pt x="706326" y="771518"/>
                  </a:lnTo>
                  <a:lnTo>
                    <a:pt x="668836" y="805115"/>
                  </a:lnTo>
                  <a:lnTo>
                    <a:pt x="632037" y="832931"/>
                  </a:lnTo>
                  <a:lnTo>
                    <a:pt x="612173" y="844575"/>
                  </a:lnTo>
                  <a:lnTo>
                    <a:pt x="596623" y="852136"/>
                  </a:lnTo>
                  <a:close/>
                </a:path>
                <a:path w="1164589" h="1661160">
                  <a:moveTo>
                    <a:pt x="1161223" y="2255"/>
                  </a:moveTo>
                  <a:lnTo>
                    <a:pt x="1158871" y="1206"/>
                  </a:lnTo>
                  <a:lnTo>
                    <a:pt x="1161181" y="2210"/>
                  </a:lnTo>
                  <a:close/>
                </a:path>
                <a:path w="1164589" h="1661160">
                  <a:moveTo>
                    <a:pt x="506501" y="857428"/>
                  </a:moveTo>
                  <a:lnTo>
                    <a:pt x="497943" y="851770"/>
                  </a:lnTo>
                  <a:lnTo>
                    <a:pt x="492119" y="845255"/>
                  </a:lnTo>
                  <a:lnTo>
                    <a:pt x="489199" y="838178"/>
                  </a:lnTo>
                  <a:lnTo>
                    <a:pt x="489352" y="830831"/>
                  </a:lnTo>
                  <a:lnTo>
                    <a:pt x="492844" y="823501"/>
                  </a:lnTo>
                  <a:lnTo>
                    <a:pt x="499101" y="817627"/>
                  </a:lnTo>
                  <a:lnTo>
                    <a:pt x="507478" y="813629"/>
                  </a:lnTo>
                  <a:lnTo>
                    <a:pt x="517328" y="811924"/>
                  </a:lnTo>
                  <a:lnTo>
                    <a:pt x="528915" y="813058"/>
                  </a:lnTo>
                  <a:lnTo>
                    <a:pt x="539037" y="817055"/>
                  </a:lnTo>
                  <a:lnTo>
                    <a:pt x="547906" y="823266"/>
                  </a:lnTo>
                  <a:lnTo>
                    <a:pt x="555731" y="831041"/>
                  </a:lnTo>
                  <a:lnTo>
                    <a:pt x="562195" y="836769"/>
                  </a:lnTo>
                  <a:lnTo>
                    <a:pt x="596623" y="852136"/>
                  </a:lnTo>
                  <a:lnTo>
                    <a:pt x="591332" y="854710"/>
                  </a:lnTo>
                  <a:lnTo>
                    <a:pt x="588340" y="855873"/>
                  </a:lnTo>
                  <a:lnTo>
                    <a:pt x="584950" y="856657"/>
                  </a:lnTo>
                  <a:lnTo>
                    <a:pt x="584387" y="857952"/>
                  </a:lnTo>
                  <a:lnTo>
                    <a:pt x="525984" y="831883"/>
                  </a:lnTo>
                  <a:lnTo>
                    <a:pt x="518956" y="830706"/>
                  </a:lnTo>
                  <a:lnTo>
                    <a:pt x="515655" y="830563"/>
                  </a:lnTo>
                  <a:lnTo>
                    <a:pt x="511984" y="831342"/>
                  </a:lnTo>
                  <a:lnTo>
                    <a:pt x="510745" y="838567"/>
                  </a:lnTo>
                  <a:lnTo>
                    <a:pt x="590990" y="874495"/>
                  </a:lnTo>
                  <a:lnTo>
                    <a:pt x="595228" y="881739"/>
                  </a:lnTo>
                  <a:lnTo>
                    <a:pt x="556139" y="864292"/>
                  </a:lnTo>
                  <a:lnTo>
                    <a:pt x="552925" y="863924"/>
                  </a:lnTo>
                  <a:lnTo>
                    <a:pt x="549599" y="864575"/>
                  </a:lnTo>
                  <a:lnTo>
                    <a:pt x="538426" y="865234"/>
                  </a:lnTo>
                  <a:lnTo>
                    <a:pt x="527518" y="864263"/>
                  </a:lnTo>
                  <a:lnTo>
                    <a:pt x="516877" y="861661"/>
                  </a:lnTo>
                  <a:lnTo>
                    <a:pt x="506501" y="857428"/>
                  </a:lnTo>
                  <a:close/>
                </a:path>
                <a:path w="1164589" h="1661160">
                  <a:moveTo>
                    <a:pt x="590990" y="874495"/>
                  </a:moveTo>
                  <a:lnTo>
                    <a:pt x="521832" y="843625"/>
                  </a:lnTo>
                  <a:lnTo>
                    <a:pt x="528098" y="845718"/>
                  </a:lnTo>
                  <a:lnTo>
                    <a:pt x="534987" y="846533"/>
                  </a:lnTo>
                  <a:lnTo>
                    <a:pt x="542804" y="845381"/>
                  </a:lnTo>
                  <a:lnTo>
                    <a:pt x="537792" y="839278"/>
                  </a:lnTo>
                  <a:lnTo>
                    <a:pt x="532224" y="834759"/>
                  </a:lnTo>
                  <a:lnTo>
                    <a:pt x="525984" y="831883"/>
                  </a:lnTo>
                  <a:lnTo>
                    <a:pt x="584387" y="857952"/>
                  </a:lnTo>
                  <a:lnTo>
                    <a:pt x="583424" y="860167"/>
                  </a:lnTo>
                  <a:lnTo>
                    <a:pt x="583500" y="860725"/>
                  </a:lnTo>
                  <a:lnTo>
                    <a:pt x="583372" y="861555"/>
                  </a:lnTo>
                  <a:lnTo>
                    <a:pt x="583692" y="862019"/>
                  </a:lnTo>
                  <a:lnTo>
                    <a:pt x="590990" y="874495"/>
                  </a:lnTo>
                  <a:close/>
                </a:path>
                <a:path w="1164589" h="1661160">
                  <a:moveTo>
                    <a:pt x="230770" y="1595859"/>
                  </a:moveTo>
                  <a:lnTo>
                    <a:pt x="193866" y="1579386"/>
                  </a:lnTo>
                  <a:lnTo>
                    <a:pt x="203032" y="1581676"/>
                  </a:lnTo>
                  <a:lnTo>
                    <a:pt x="207583" y="1581724"/>
                  </a:lnTo>
                  <a:lnTo>
                    <a:pt x="261427" y="1568891"/>
                  </a:lnTo>
                  <a:lnTo>
                    <a:pt x="309123" y="1553550"/>
                  </a:lnTo>
                  <a:lnTo>
                    <a:pt x="355188" y="1534442"/>
                  </a:lnTo>
                  <a:lnTo>
                    <a:pt x="399559" y="1511358"/>
                  </a:lnTo>
                  <a:lnTo>
                    <a:pt x="442171" y="1484091"/>
                  </a:lnTo>
                  <a:lnTo>
                    <a:pt x="484280" y="1449290"/>
                  </a:lnTo>
                  <a:lnTo>
                    <a:pt x="520131" y="1409456"/>
                  </a:lnTo>
                  <a:lnTo>
                    <a:pt x="550450" y="1365196"/>
                  </a:lnTo>
                  <a:lnTo>
                    <a:pt x="575960" y="1317115"/>
                  </a:lnTo>
                  <a:lnTo>
                    <a:pt x="595230" y="1270760"/>
                  </a:lnTo>
                  <a:lnTo>
                    <a:pt x="609570" y="1224081"/>
                  </a:lnTo>
                  <a:lnTo>
                    <a:pt x="619145" y="1177085"/>
                  </a:lnTo>
                  <a:lnTo>
                    <a:pt x="624120" y="1129776"/>
                  </a:lnTo>
                  <a:lnTo>
                    <a:pt x="624660" y="1082159"/>
                  </a:lnTo>
                  <a:lnTo>
                    <a:pt x="620928" y="1034239"/>
                  </a:lnTo>
                  <a:lnTo>
                    <a:pt x="613090" y="986020"/>
                  </a:lnTo>
                  <a:lnTo>
                    <a:pt x="601310" y="937509"/>
                  </a:lnTo>
                  <a:lnTo>
                    <a:pt x="577040" y="887543"/>
                  </a:lnTo>
                  <a:lnTo>
                    <a:pt x="566498" y="872118"/>
                  </a:lnTo>
                  <a:lnTo>
                    <a:pt x="564760" y="869207"/>
                  </a:lnTo>
                  <a:lnTo>
                    <a:pt x="608663" y="904705"/>
                  </a:lnTo>
                  <a:lnTo>
                    <a:pt x="625153" y="950005"/>
                  </a:lnTo>
                  <a:lnTo>
                    <a:pt x="635344" y="997209"/>
                  </a:lnTo>
                  <a:lnTo>
                    <a:pt x="641419" y="1045606"/>
                  </a:lnTo>
                  <a:lnTo>
                    <a:pt x="644163" y="1096930"/>
                  </a:lnTo>
                  <a:lnTo>
                    <a:pt x="642335" y="1146990"/>
                  </a:lnTo>
                  <a:lnTo>
                    <a:pt x="635947" y="1195781"/>
                  </a:lnTo>
                  <a:lnTo>
                    <a:pt x="625016" y="1243296"/>
                  </a:lnTo>
                  <a:lnTo>
                    <a:pt x="609556" y="1289530"/>
                  </a:lnTo>
                  <a:lnTo>
                    <a:pt x="589580" y="1334477"/>
                  </a:lnTo>
                  <a:lnTo>
                    <a:pt x="565104" y="1378132"/>
                  </a:lnTo>
                  <a:lnTo>
                    <a:pt x="536142" y="1420487"/>
                  </a:lnTo>
                  <a:lnTo>
                    <a:pt x="502945" y="1458493"/>
                  </a:lnTo>
                  <a:lnTo>
                    <a:pt x="465302" y="1491066"/>
                  </a:lnTo>
                  <a:lnTo>
                    <a:pt x="424067" y="1519156"/>
                  </a:lnTo>
                  <a:lnTo>
                    <a:pt x="380092" y="1543714"/>
                  </a:lnTo>
                  <a:lnTo>
                    <a:pt x="311806" y="1573181"/>
                  </a:lnTo>
                  <a:lnTo>
                    <a:pt x="240415" y="1594211"/>
                  </a:lnTo>
                  <a:lnTo>
                    <a:pt x="234048" y="1595762"/>
                  </a:lnTo>
                  <a:lnTo>
                    <a:pt x="230770" y="1595859"/>
                  </a:lnTo>
                  <a:close/>
                </a:path>
                <a:path w="1164589" h="1661160">
                  <a:moveTo>
                    <a:pt x="30160" y="1600880"/>
                  </a:moveTo>
                  <a:lnTo>
                    <a:pt x="723" y="1573055"/>
                  </a:lnTo>
                  <a:lnTo>
                    <a:pt x="0" y="1563109"/>
                  </a:lnTo>
                  <a:lnTo>
                    <a:pt x="2624" y="1553431"/>
                  </a:lnTo>
                  <a:lnTo>
                    <a:pt x="42622" y="1530095"/>
                  </a:lnTo>
                  <a:lnTo>
                    <a:pt x="52747" y="1529439"/>
                  </a:lnTo>
                  <a:lnTo>
                    <a:pt x="62926" y="1529737"/>
                  </a:lnTo>
                  <a:lnTo>
                    <a:pt x="127946" y="1542730"/>
                  </a:lnTo>
                  <a:lnTo>
                    <a:pt x="186273" y="1574207"/>
                  </a:lnTo>
                  <a:lnTo>
                    <a:pt x="189803" y="1577271"/>
                  </a:lnTo>
                  <a:lnTo>
                    <a:pt x="193866" y="1579386"/>
                  </a:lnTo>
                  <a:lnTo>
                    <a:pt x="230770" y="1595859"/>
                  </a:lnTo>
                  <a:lnTo>
                    <a:pt x="227106" y="1595968"/>
                  </a:lnTo>
                  <a:lnTo>
                    <a:pt x="220557" y="1600742"/>
                  </a:lnTo>
                  <a:lnTo>
                    <a:pt x="220892" y="1604358"/>
                  </a:lnTo>
                  <a:lnTo>
                    <a:pt x="135944" y="1566440"/>
                  </a:lnTo>
                  <a:lnTo>
                    <a:pt x="108820" y="1556597"/>
                  </a:lnTo>
                  <a:lnTo>
                    <a:pt x="80589" y="1550659"/>
                  </a:lnTo>
                  <a:lnTo>
                    <a:pt x="51252" y="1548626"/>
                  </a:lnTo>
                  <a:lnTo>
                    <a:pt x="44413" y="1548504"/>
                  </a:lnTo>
                  <a:lnTo>
                    <a:pt x="37870" y="1549815"/>
                  </a:lnTo>
                  <a:lnTo>
                    <a:pt x="31622" y="1552559"/>
                  </a:lnTo>
                  <a:lnTo>
                    <a:pt x="22762" y="1558370"/>
                  </a:lnTo>
                  <a:lnTo>
                    <a:pt x="19297" y="1564846"/>
                  </a:lnTo>
                  <a:lnTo>
                    <a:pt x="21306" y="1571763"/>
                  </a:lnTo>
                  <a:lnTo>
                    <a:pt x="28865" y="1578895"/>
                  </a:lnTo>
                  <a:lnTo>
                    <a:pt x="34516" y="1582701"/>
                  </a:lnTo>
                  <a:lnTo>
                    <a:pt x="96844" y="1610522"/>
                  </a:lnTo>
                  <a:lnTo>
                    <a:pt x="88266" y="1610446"/>
                  </a:lnTo>
                  <a:lnTo>
                    <a:pt x="75157" y="1609915"/>
                  </a:lnTo>
                  <a:lnTo>
                    <a:pt x="62180" y="1608468"/>
                  </a:lnTo>
                  <a:lnTo>
                    <a:pt x="49335" y="1606107"/>
                  </a:lnTo>
                  <a:lnTo>
                    <a:pt x="36623" y="1602830"/>
                  </a:lnTo>
                  <a:lnTo>
                    <a:pt x="30160" y="1600880"/>
                  </a:lnTo>
                  <a:close/>
                </a:path>
                <a:path w="1164589" h="1661160">
                  <a:moveTo>
                    <a:pt x="96844" y="1610522"/>
                  </a:moveTo>
                  <a:lnTo>
                    <a:pt x="34516" y="1582701"/>
                  </a:lnTo>
                  <a:lnTo>
                    <a:pt x="40686" y="1585254"/>
                  </a:lnTo>
                  <a:lnTo>
                    <a:pt x="47375" y="1586552"/>
                  </a:lnTo>
                  <a:lnTo>
                    <a:pt x="77359" y="1590894"/>
                  </a:lnTo>
                  <a:lnTo>
                    <a:pt x="107486" y="1591767"/>
                  </a:lnTo>
                  <a:lnTo>
                    <a:pt x="137984" y="1590244"/>
                  </a:lnTo>
                  <a:lnTo>
                    <a:pt x="169080" y="1587397"/>
                  </a:lnTo>
                  <a:lnTo>
                    <a:pt x="166977" y="1584730"/>
                  </a:lnTo>
                  <a:lnTo>
                    <a:pt x="164604" y="1582327"/>
                  </a:lnTo>
                  <a:lnTo>
                    <a:pt x="161961" y="1580189"/>
                  </a:lnTo>
                  <a:lnTo>
                    <a:pt x="135944" y="1566440"/>
                  </a:lnTo>
                  <a:lnTo>
                    <a:pt x="220892" y="1604358"/>
                  </a:lnTo>
                  <a:lnTo>
                    <a:pt x="221052" y="1606081"/>
                  </a:lnTo>
                  <a:lnTo>
                    <a:pt x="225424" y="1609363"/>
                  </a:lnTo>
                  <a:lnTo>
                    <a:pt x="240122" y="1627283"/>
                  </a:lnTo>
                  <a:lnTo>
                    <a:pt x="192450" y="1606004"/>
                  </a:lnTo>
                  <a:lnTo>
                    <a:pt x="185987" y="1604755"/>
                  </a:lnTo>
                  <a:lnTo>
                    <a:pt x="178603" y="1605108"/>
                  </a:lnTo>
                  <a:lnTo>
                    <a:pt x="156117" y="1607977"/>
                  </a:lnTo>
                  <a:lnTo>
                    <a:pt x="133550" y="1609824"/>
                  </a:lnTo>
                  <a:lnTo>
                    <a:pt x="110948" y="1610646"/>
                  </a:lnTo>
                  <a:lnTo>
                    <a:pt x="96844" y="1610522"/>
                  </a:lnTo>
                  <a:close/>
                </a:path>
                <a:path w="1164589" h="1661160">
                  <a:moveTo>
                    <a:pt x="246052" y="1661128"/>
                  </a:moveTo>
                  <a:lnTo>
                    <a:pt x="241308" y="1657915"/>
                  </a:lnTo>
                  <a:lnTo>
                    <a:pt x="234279" y="1650272"/>
                  </a:lnTo>
                  <a:lnTo>
                    <a:pt x="231424" y="1646499"/>
                  </a:lnTo>
                  <a:lnTo>
                    <a:pt x="228396" y="1642930"/>
                  </a:lnTo>
                  <a:lnTo>
                    <a:pt x="209515" y="1621332"/>
                  </a:lnTo>
                  <a:lnTo>
                    <a:pt x="203361" y="1614023"/>
                  </a:lnTo>
                  <a:lnTo>
                    <a:pt x="198179" y="1609035"/>
                  </a:lnTo>
                  <a:lnTo>
                    <a:pt x="240122" y="1627283"/>
                  </a:lnTo>
                  <a:lnTo>
                    <a:pt x="258028" y="1652368"/>
                  </a:lnTo>
                  <a:lnTo>
                    <a:pt x="251494" y="1657109"/>
                  </a:lnTo>
                  <a:lnTo>
                    <a:pt x="246052" y="1661128"/>
                  </a:lnTo>
                  <a:close/>
                </a:path>
              </a:pathLst>
            </a:custGeom>
            <a:solidFill>
              <a:srgbClr val="9185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4400" y="6049840"/>
              <a:ext cx="1729620" cy="230230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54400" y="8051341"/>
              <a:ext cx="1729739" cy="300990"/>
            </a:xfrm>
            <a:custGeom>
              <a:avLst/>
              <a:gdLst/>
              <a:ahLst/>
              <a:cxnLst/>
              <a:rect l="l" t="t" r="r" b="b"/>
              <a:pathLst>
                <a:path w="1729739" h="300990">
                  <a:moveTo>
                    <a:pt x="1729620" y="300803"/>
                  </a:moveTo>
                  <a:lnTo>
                    <a:pt x="0" y="300803"/>
                  </a:lnTo>
                  <a:lnTo>
                    <a:pt x="0" y="0"/>
                  </a:lnTo>
                  <a:lnTo>
                    <a:pt x="1729620" y="0"/>
                  </a:lnTo>
                  <a:lnTo>
                    <a:pt x="1729620" y="300803"/>
                  </a:lnTo>
                  <a:close/>
                </a:path>
              </a:pathLst>
            </a:custGeom>
            <a:solidFill>
              <a:srgbClr val="CDC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68615" y="4804357"/>
              <a:ext cx="330200" cy="1717039"/>
            </a:xfrm>
            <a:custGeom>
              <a:avLst/>
              <a:gdLst/>
              <a:ahLst/>
              <a:cxnLst/>
              <a:rect l="l" t="t" r="r" b="b"/>
              <a:pathLst>
                <a:path w="330200" h="1717040">
                  <a:moveTo>
                    <a:pt x="140307" y="0"/>
                  </a:moveTo>
                  <a:lnTo>
                    <a:pt x="114551" y="28823"/>
                  </a:lnTo>
                  <a:lnTo>
                    <a:pt x="101769" y="110600"/>
                  </a:lnTo>
                  <a:lnTo>
                    <a:pt x="97872" y="159589"/>
                  </a:lnTo>
                  <a:lnTo>
                    <a:pt x="95761" y="208594"/>
                  </a:lnTo>
                  <a:lnTo>
                    <a:pt x="95720" y="257625"/>
                  </a:lnTo>
                  <a:lnTo>
                    <a:pt x="98035" y="306690"/>
                  </a:lnTo>
                  <a:lnTo>
                    <a:pt x="102991" y="355798"/>
                  </a:lnTo>
                  <a:lnTo>
                    <a:pt x="116894" y="425182"/>
                  </a:lnTo>
                  <a:lnTo>
                    <a:pt x="139793" y="492081"/>
                  </a:lnTo>
                  <a:lnTo>
                    <a:pt x="143091" y="500162"/>
                  </a:lnTo>
                  <a:lnTo>
                    <a:pt x="143878" y="505642"/>
                  </a:lnTo>
                  <a:lnTo>
                    <a:pt x="107674" y="541234"/>
                  </a:lnTo>
                  <a:lnTo>
                    <a:pt x="83337" y="573320"/>
                  </a:lnTo>
                  <a:lnTo>
                    <a:pt x="62842" y="608156"/>
                  </a:lnTo>
                  <a:lnTo>
                    <a:pt x="45669" y="645353"/>
                  </a:lnTo>
                  <a:lnTo>
                    <a:pt x="29608" y="689021"/>
                  </a:lnTo>
                  <a:lnTo>
                    <a:pt x="17010" y="733407"/>
                  </a:lnTo>
                  <a:lnTo>
                    <a:pt x="7876" y="778510"/>
                  </a:lnTo>
                  <a:lnTo>
                    <a:pt x="2202" y="824409"/>
                  </a:lnTo>
                  <a:lnTo>
                    <a:pt x="0" y="870869"/>
                  </a:lnTo>
                  <a:lnTo>
                    <a:pt x="986" y="924719"/>
                  </a:lnTo>
                  <a:lnTo>
                    <a:pt x="4833" y="978156"/>
                  </a:lnTo>
                  <a:lnTo>
                    <a:pt x="11242" y="1031537"/>
                  </a:lnTo>
                  <a:lnTo>
                    <a:pt x="19721" y="1084014"/>
                  </a:lnTo>
                  <a:lnTo>
                    <a:pt x="30067" y="1136548"/>
                  </a:lnTo>
                  <a:lnTo>
                    <a:pt x="41886" y="1188893"/>
                  </a:lnTo>
                  <a:lnTo>
                    <a:pt x="51975" y="1228037"/>
                  </a:lnTo>
                  <a:lnTo>
                    <a:pt x="63170" y="1266830"/>
                  </a:lnTo>
                  <a:lnTo>
                    <a:pt x="75193" y="1305371"/>
                  </a:lnTo>
                  <a:lnTo>
                    <a:pt x="87767" y="1343757"/>
                  </a:lnTo>
                  <a:lnTo>
                    <a:pt x="102924" y="1394288"/>
                  </a:lnTo>
                  <a:lnTo>
                    <a:pt x="115439" y="1445348"/>
                  </a:lnTo>
                  <a:lnTo>
                    <a:pt x="125559" y="1496893"/>
                  </a:lnTo>
                  <a:lnTo>
                    <a:pt x="133534" y="1548879"/>
                  </a:lnTo>
                  <a:lnTo>
                    <a:pt x="139611" y="1601262"/>
                  </a:lnTo>
                  <a:lnTo>
                    <a:pt x="144226" y="1651040"/>
                  </a:lnTo>
                  <a:lnTo>
                    <a:pt x="145664" y="1701025"/>
                  </a:lnTo>
                  <a:lnTo>
                    <a:pt x="145270" y="1707576"/>
                  </a:lnTo>
                  <a:lnTo>
                    <a:pt x="144363" y="1716759"/>
                  </a:lnTo>
                  <a:lnTo>
                    <a:pt x="163671" y="1716759"/>
                  </a:lnTo>
                  <a:lnTo>
                    <a:pt x="160887" y="1706872"/>
                  </a:lnTo>
                  <a:lnTo>
                    <a:pt x="161038" y="1700107"/>
                  </a:lnTo>
                  <a:lnTo>
                    <a:pt x="160164" y="1651696"/>
                  </a:lnTo>
                  <a:lnTo>
                    <a:pt x="156154" y="1603569"/>
                  </a:lnTo>
                  <a:lnTo>
                    <a:pt x="150198" y="1555643"/>
                  </a:lnTo>
                  <a:lnTo>
                    <a:pt x="143485" y="1507835"/>
                  </a:lnTo>
                  <a:lnTo>
                    <a:pt x="135579" y="1462103"/>
                  </a:lnTo>
                  <a:lnTo>
                    <a:pt x="125177" y="1417031"/>
                  </a:lnTo>
                  <a:lnTo>
                    <a:pt x="112915" y="1372452"/>
                  </a:lnTo>
                  <a:lnTo>
                    <a:pt x="99426" y="1328196"/>
                  </a:lnTo>
                  <a:lnTo>
                    <a:pt x="85346" y="1284095"/>
                  </a:lnTo>
                  <a:lnTo>
                    <a:pt x="70193" y="1234349"/>
                  </a:lnTo>
                  <a:lnTo>
                    <a:pt x="56805" y="1184220"/>
                  </a:lnTo>
                  <a:lnTo>
                    <a:pt x="45183" y="1133708"/>
                  </a:lnTo>
                  <a:lnTo>
                    <a:pt x="35327" y="1082814"/>
                  </a:lnTo>
                  <a:lnTo>
                    <a:pt x="27200" y="1031236"/>
                  </a:lnTo>
                  <a:lnTo>
                    <a:pt x="20912" y="979877"/>
                  </a:lnTo>
                  <a:lnTo>
                    <a:pt x="16808" y="927946"/>
                  </a:lnTo>
                  <a:lnTo>
                    <a:pt x="15557" y="876094"/>
                  </a:lnTo>
                  <a:lnTo>
                    <a:pt x="17909" y="824331"/>
                  </a:lnTo>
                  <a:lnTo>
                    <a:pt x="24572" y="772976"/>
                  </a:lnTo>
                  <a:lnTo>
                    <a:pt x="36317" y="721882"/>
                  </a:lnTo>
                  <a:lnTo>
                    <a:pt x="48885" y="681664"/>
                  </a:lnTo>
                  <a:lnTo>
                    <a:pt x="64017" y="642644"/>
                  </a:lnTo>
                  <a:lnTo>
                    <a:pt x="82588" y="605232"/>
                  </a:lnTo>
                  <a:lnTo>
                    <a:pt x="105472" y="569835"/>
                  </a:lnTo>
                  <a:lnTo>
                    <a:pt x="139020" y="531246"/>
                  </a:lnTo>
                  <a:lnTo>
                    <a:pt x="151747" y="519846"/>
                  </a:lnTo>
                  <a:lnTo>
                    <a:pt x="170578" y="519846"/>
                  </a:lnTo>
                  <a:lnTo>
                    <a:pt x="169331" y="517642"/>
                  </a:lnTo>
                  <a:lnTo>
                    <a:pt x="165942" y="511509"/>
                  </a:lnTo>
                  <a:lnTo>
                    <a:pt x="166304" y="508060"/>
                  </a:lnTo>
                  <a:lnTo>
                    <a:pt x="172600" y="504540"/>
                  </a:lnTo>
                  <a:lnTo>
                    <a:pt x="191854" y="495513"/>
                  </a:lnTo>
                  <a:lnTo>
                    <a:pt x="197621" y="493856"/>
                  </a:lnTo>
                  <a:lnTo>
                    <a:pt x="158980" y="493856"/>
                  </a:lnTo>
                  <a:lnTo>
                    <a:pt x="154047" y="487734"/>
                  </a:lnTo>
                  <a:lnTo>
                    <a:pt x="152110" y="480602"/>
                  </a:lnTo>
                  <a:lnTo>
                    <a:pt x="149659" y="474051"/>
                  </a:lnTo>
                  <a:lnTo>
                    <a:pt x="134721" y="429306"/>
                  </a:lnTo>
                  <a:lnTo>
                    <a:pt x="123578" y="383779"/>
                  </a:lnTo>
                  <a:lnTo>
                    <a:pt x="116230" y="337471"/>
                  </a:lnTo>
                  <a:lnTo>
                    <a:pt x="112675" y="290381"/>
                  </a:lnTo>
                  <a:lnTo>
                    <a:pt x="111726" y="235327"/>
                  </a:lnTo>
                  <a:lnTo>
                    <a:pt x="112751" y="180371"/>
                  </a:lnTo>
                  <a:lnTo>
                    <a:pt x="116046" y="125518"/>
                  </a:lnTo>
                  <a:lnTo>
                    <a:pt x="121906" y="70774"/>
                  </a:lnTo>
                  <a:lnTo>
                    <a:pt x="131927" y="28040"/>
                  </a:lnTo>
                  <a:lnTo>
                    <a:pt x="143945" y="12724"/>
                  </a:lnTo>
                  <a:lnTo>
                    <a:pt x="144905" y="11078"/>
                  </a:lnTo>
                  <a:lnTo>
                    <a:pt x="145343" y="6902"/>
                  </a:lnTo>
                  <a:lnTo>
                    <a:pt x="144747" y="5089"/>
                  </a:lnTo>
                  <a:lnTo>
                    <a:pt x="143334" y="3550"/>
                  </a:lnTo>
                  <a:lnTo>
                    <a:pt x="140307" y="0"/>
                  </a:lnTo>
                  <a:close/>
                </a:path>
                <a:path w="330200" h="1717040">
                  <a:moveTo>
                    <a:pt x="170578" y="519846"/>
                  </a:moveTo>
                  <a:lnTo>
                    <a:pt x="151747" y="519846"/>
                  </a:lnTo>
                  <a:lnTo>
                    <a:pt x="161468" y="535943"/>
                  </a:lnTo>
                  <a:lnTo>
                    <a:pt x="192362" y="580273"/>
                  </a:lnTo>
                  <a:lnTo>
                    <a:pt x="223410" y="607345"/>
                  </a:lnTo>
                  <a:lnTo>
                    <a:pt x="261971" y="621170"/>
                  </a:lnTo>
                  <a:lnTo>
                    <a:pt x="293897" y="617936"/>
                  </a:lnTo>
                  <a:lnTo>
                    <a:pt x="310912" y="605864"/>
                  </a:lnTo>
                  <a:lnTo>
                    <a:pt x="265331" y="605864"/>
                  </a:lnTo>
                  <a:lnTo>
                    <a:pt x="249047" y="602141"/>
                  </a:lnTo>
                  <a:lnTo>
                    <a:pt x="208675" y="574732"/>
                  </a:lnTo>
                  <a:lnTo>
                    <a:pt x="177910" y="532801"/>
                  </a:lnTo>
                  <a:lnTo>
                    <a:pt x="170578" y="519846"/>
                  </a:lnTo>
                  <a:close/>
                </a:path>
                <a:path w="330200" h="1717040">
                  <a:moveTo>
                    <a:pt x="286056" y="488066"/>
                  </a:moveTo>
                  <a:lnTo>
                    <a:pt x="232043" y="488066"/>
                  </a:lnTo>
                  <a:lnTo>
                    <a:pt x="253255" y="490765"/>
                  </a:lnTo>
                  <a:lnTo>
                    <a:pt x="277543" y="500990"/>
                  </a:lnTo>
                  <a:lnTo>
                    <a:pt x="297113" y="517925"/>
                  </a:lnTo>
                  <a:lnTo>
                    <a:pt x="310128" y="539486"/>
                  </a:lnTo>
                  <a:lnTo>
                    <a:pt x="314753" y="563590"/>
                  </a:lnTo>
                  <a:lnTo>
                    <a:pt x="311347" y="581766"/>
                  </a:lnTo>
                  <a:lnTo>
                    <a:pt x="300801" y="595885"/>
                  </a:lnTo>
                  <a:lnTo>
                    <a:pt x="284876" y="604425"/>
                  </a:lnTo>
                  <a:lnTo>
                    <a:pt x="265331" y="605864"/>
                  </a:lnTo>
                  <a:lnTo>
                    <a:pt x="310912" y="605864"/>
                  </a:lnTo>
                  <a:lnTo>
                    <a:pt x="317583" y="601131"/>
                  </a:lnTo>
                  <a:lnTo>
                    <a:pt x="329818" y="574732"/>
                  </a:lnTo>
                  <a:lnTo>
                    <a:pt x="329813" y="573320"/>
                  </a:lnTo>
                  <a:lnTo>
                    <a:pt x="327707" y="542039"/>
                  </a:lnTo>
                  <a:lnTo>
                    <a:pt x="311993" y="511509"/>
                  </a:lnTo>
                  <a:lnTo>
                    <a:pt x="287296" y="488607"/>
                  </a:lnTo>
                  <a:lnTo>
                    <a:pt x="286056" y="488066"/>
                  </a:lnTo>
                  <a:close/>
                </a:path>
                <a:path w="330200" h="1717040">
                  <a:moveTo>
                    <a:pt x="221417" y="472551"/>
                  </a:moveTo>
                  <a:lnTo>
                    <a:pt x="181490" y="482682"/>
                  </a:lnTo>
                  <a:lnTo>
                    <a:pt x="158980" y="493856"/>
                  </a:lnTo>
                  <a:lnTo>
                    <a:pt x="197621" y="493856"/>
                  </a:lnTo>
                  <a:lnTo>
                    <a:pt x="211622" y="489835"/>
                  </a:lnTo>
                  <a:lnTo>
                    <a:pt x="232043" y="488066"/>
                  </a:lnTo>
                  <a:lnTo>
                    <a:pt x="286056" y="488066"/>
                  </a:lnTo>
                  <a:lnTo>
                    <a:pt x="256232" y="475049"/>
                  </a:lnTo>
                  <a:lnTo>
                    <a:pt x="221417" y="472551"/>
                  </a:lnTo>
                  <a:close/>
                </a:path>
              </a:pathLst>
            </a:custGeom>
            <a:solidFill>
              <a:srgbClr val="9185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4858" y="6049840"/>
              <a:ext cx="1729620" cy="230230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094858" y="8051341"/>
              <a:ext cx="1729739" cy="300990"/>
            </a:xfrm>
            <a:custGeom>
              <a:avLst/>
              <a:gdLst/>
              <a:ahLst/>
              <a:cxnLst/>
              <a:rect l="l" t="t" r="r" b="b"/>
              <a:pathLst>
                <a:path w="1729740" h="300990">
                  <a:moveTo>
                    <a:pt x="1729620" y="300803"/>
                  </a:moveTo>
                  <a:lnTo>
                    <a:pt x="0" y="300803"/>
                  </a:lnTo>
                  <a:lnTo>
                    <a:pt x="0" y="0"/>
                  </a:lnTo>
                  <a:lnTo>
                    <a:pt x="1729620" y="0"/>
                  </a:lnTo>
                  <a:lnTo>
                    <a:pt x="1729620" y="300803"/>
                  </a:lnTo>
                  <a:close/>
                </a:path>
              </a:pathLst>
            </a:custGeom>
            <a:solidFill>
              <a:srgbClr val="CDC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034028" y="4804357"/>
            <a:ext cx="1729739" cy="3548379"/>
            <a:chOff x="7034028" y="4804357"/>
            <a:chExt cx="1729739" cy="3548379"/>
          </a:xfrm>
        </p:grpSpPr>
        <p:sp>
          <p:nvSpPr>
            <p:cNvPr id="21" name="object 21"/>
            <p:cNvSpPr/>
            <p:nvPr/>
          </p:nvSpPr>
          <p:spPr>
            <a:xfrm>
              <a:off x="7807785" y="4804357"/>
              <a:ext cx="330200" cy="1717039"/>
            </a:xfrm>
            <a:custGeom>
              <a:avLst/>
              <a:gdLst/>
              <a:ahLst/>
              <a:cxnLst/>
              <a:rect l="l" t="t" r="r" b="b"/>
              <a:pathLst>
                <a:path w="330200" h="1717040">
                  <a:moveTo>
                    <a:pt x="140307" y="0"/>
                  </a:moveTo>
                  <a:lnTo>
                    <a:pt x="114551" y="28823"/>
                  </a:lnTo>
                  <a:lnTo>
                    <a:pt x="101769" y="110600"/>
                  </a:lnTo>
                  <a:lnTo>
                    <a:pt x="97872" y="159589"/>
                  </a:lnTo>
                  <a:lnTo>
                    <a:pt x="95761" y="208594"/>
                  </a:lnTo>
                  <a:lnTo>
                    <a:pt x="95720" y="257625"/>
                  </a:lnTo>
                  <a:lnTo>
                    <a:pt x="98035" y="306690"/>
                  </a:lnTo>
                  <a:lnTo>
                    <a:pt x="102991" y="355798"/>
                  </a:lnTo>
                  <a:lnTo>
                    <a:pt x="116894" y="425182"/>
                  </a:lnTo>
                  <a:lnTo>
                    <a:pt x="139793" y="492081"/>
                  </a:lnTo>
                  <a:lnTo>
                    <a:pt x="143091" y="500162"/>
                  </a:lnTo>
                  <a:lnTo>
                    <a:pt x="143878" y="505642"/>
                  </a:lnTo>
                  <a:lnTo>
                    <a:pt x="107674" y="541234"/>
                  </a:lnTo>
                  <a:lnTo>
                    <a:pt x="83337" y="573320"/>
                  </a:lnTo>
                  <a:lnTo>
                    <a:pt x="62842" y="608156"/>
                  </a:lnTo>
                  <a:lnTo>
                    <a:pt x="45669" y="645353"/>
                  </a:lnTo>
                  <a:lnTo>
                    <a:pt x="29608" y="689021"/>
                  </a:lnTo>
                  <a:lnTo>
                    <a:pt x="17010" y="733407"/>
                  </a:lnTo>
                  <a:lnTo>
                    <a:pt x="7876" y="778510"/>
                  </a:lnTo>
                  <a:lnTo>
                    <a:pt x="2202" y="824409"/>
                  </a:lnTo>
                  <a:lnTo>
                    <a:pt x="0" y="870869"/>
                  </a:lnTo>
                  <a:lnTo>
                    <a:pt x="986" y="924719"/>
                  </a:lnTo>
                  <a:lnTo>
                    <a:pt x="4833" y="978156"/>
                  </a:lnTo>
                  <a:lnTo>
                    <a:pt x="11242" y="1031537"/>
                  </a:lnTo>
                  <a:lnTo>
                    <a:pt x="19721" y="1084014"/>
                  </a:lnTo>
                  <a:lnTo>
                    <a:pt x="30067" y="1136548"/>
                  </a:lnTo>
                  <a:lnTo>
                    <a:pt x="41886" y="1188893"/>
                  </a:lnTo>
                  <a:lnTo>
                    <a:pt x="51975" y="1228037"/>
                  </a:lnTo>
                  <a:lnTo>
                    <a:pt x="63170" y="1266830"/>
                  </a:lnTo>
                  <a:lnTo>
                    <a:pt x="75193" y="1305371"/>
                  </a:lnTo>
                  <a:lnTo>
                    <a:pt x="87767" y="1343757"/>
                  </a:lnTo>
                  <a:lnTo>
                    <a:pt x="102924" y="1394288"/>
                  </a:lnTo>
                  <a:lnTo>
                    <a:pt x="115439" y="1445348"/>
                  </a:lnTo>
                  <a:lnTo>
                    <a:pt x="125559" y="1496893"/>
                  </a:lnTo>
                  <a:lnTo>
                    <a:pt x="133534" y="1548879"/>
                  </a:lnTo>
                  <a:lnTo>
                    <a:pt x="139611" y="1601262"/>
                  </a:lnTo>
                  <a:lnTo>
                    <a:pt x="144226" y="1651040"/>
                  </a:lnTo>
                  <a:lnTo>
                    <a:pt x="145664" y="1701025"/>
                  </a:lnTo>
                  <a:lnTo>
                    <a:pt x="145270" y="1707576"/>
                  </a:lnTo>
                  <a:lnTo>
                    <a:pt x="144363" y="1716759"/>
                  </a:lnTo>
                  <a:lnTo>
                    <a:pt x="163671" y="1716759"/>
                  </a:lnTo>
                  <a:lnTo>
                    <a:pt x="160887" y="1706872"/>
                  </a:lnTo>
                  <a:lnTo>
                    <a:pt x="161038" y="1700107"/>
                  </a:lnTo>
                  <a:lnTo>
                    <a:pt x="160164" y="1651696"/>
                  </a:lnTo>
                  <a:lnTo>
                    <a:pt x="156154" y="1603569"/>
                  </a:lnTo>
                  <a:lnTo>
                    <a:pt x="150198" y="1555643"/>
                  </a:lnTo>
                  <a:lnTo>
                    <a:pt x="143485" y="1507835"/>
                  </a:lnTo>
                  <a:lnTo>
                    <a:pt x="135579" y="1462103"/>
                  </a:lnTo>
                  <a:lnTo>
                    <a:pt x="125177" y="1417031"/>
                  </a:lnTo>
                  <a:lnTo>
                    <a:pt x="112915" y="1372452"/>
                  </a:lnTo>
                  <a:lnTo>
                    <a:pt x="99426" y="1328196"/>
                  </a:lnTo>
                  <a:lnTo>
                    <a:pt x="85346" y="1284095"/>
                  </a:lnTo>
                  <a:lnTo>
                    <a:pt x="70193" y="1234349"/>
                  </a:lnTo>
                  <a:lnTo>
                    <a:pt x="56805" y="1184220"/>
                  </a:lnTo>
                  <a:lnTo>
                    <a:pt x="45183" y="1133708"/>
                  </a:lnTo>
                  <a:lnTo>
                    <a:pt x="35327" y="1082814"/>
                  </a:lnTo>
                  <a:lnTo>
                    <a:pt x="27200" y="1031236"/>
                  </a:lnTo>
                  <a:lnTo>
                    <a:pt x="20912" y="979877"/>
                  </a:lnTo>
                  <a:lnTo>
                    <a:pt x="16808" y="927946"/>
                  </a:lnTo>
                  <a:lnTo>
                    <a:pt x="15557" y="876094"/>
                  </a:lnTo>
                  <a:lnTo>
                    <a:pt x="17909" y="824331"/>
                  </a:lnTo>
                  <a:lnTo>
                    <a:pt x="24572" y="772976"/>
                  </a:lnTo>
                  <a:lnTo>
                    <a:pt x="36317" y="721882"/>
                  </a:lnTo>
                  <a:lnTo>
                    <a:pt x="48885" y="681664"/>
                  </a:lnTo>
                  <a:lnTo>
                    <a:pt x="64017" y="642644"/>
                  </a:lnTo>
                  <a:lnTo>
                    <a:pt x="82588" y="605232"/>
                  </a:lnTo>
                  <a:lnTo>
                    <a:pt x="105472" y="569835"/>
                  </a:lnTo>
                  <a:lnTo>
                    <a:pt x="139020" y="531246"/>
                  </a:lnTo>
                  <a:lnTo>
                    <a:pt x="151747" y="519846"/>
                  </a:lnTo>
                  <a:lnTo>
                    <a:pt x="170578" y="519846"/>
                  </a:lnTo>
                  <a:lnTo>
                    <a:pt x="169331" y="517642"/>
                  </a:lnTo>
                  <a:lnTo>
                    <a:pt x="165942" y="511509"/>
                  </a:lnTo>
                  <a:lnTo>
                    <a:pt x="166304" y="508060"/>
                  </a:lnTo>
                  <a:lnTo>
                    <a:pt x="172600" y="504540"/>
                  </a:lnTo>
                  <a:lnTo>
                    <a:pt x="191854" y="495513"/>
                  </a:lnTo>
                  <a:lnTo>
                    <a:pt x="197621" y="493856"/>
                  </a:lnTo>
                  <a:lnTo>
                    <a:pt x="158980" y="493856"/>
                  </a:lnTo>
                  <a:lnTo>
                    <a:pt x="154047" y="487734"/>
                  </a:lnTo>
                  <a:lnTo>
                    <a:pt x="152110" y="480602"/>
                  </a:lnTo>
                  <a:lnTo>
                    <a:pt x="149659" y="474051"/>
                  </a:lnTo>
                  <a:lnTo>
                    <a:pt x="134721" y="429306"/>
                  </a:lnTo>
                  <a:lnTo>
                    <a:pt x="123578" y="383779"/>
                  </a:lnTo>
                  <a:lnTo>
                    <a:pt x="116230" y="337471"/>
                  </a:lnTo>
                  <a:lnTo>
                    <a:pt x="112675" y="290381"/>
                  </a:lnTo>
                  <a:lnTo>
                    <a:pt x="111726" y="235327"/>
                  </a:lnTo>
                  <a:lnTo>
                    <a:pt x="112751" y="180371"/>
                  </a:lnTo>
                  <a:lnTo>
                    <a:pt x="116046" y="125518"/>
                  </a:lnTo>
                  <a:lnTo>
                    <a:pt x="121906" y="70774"/>
                  </a:lnTo>
                  <a:lnTo>
                    <a:pt x="131927" y="28040"/>
                  </a:lnTo>
                  <a:lnTo>
                    <a:pt x="143945" y="12724"/>
                  </a:lnTo>
                  <a:lnTo>
                    <a:pt x="144905" y="11078"/>
                  </a:lnTo>
                  <a:lnTo>
                    <a:pt x="145343" y="6902"/>
                  </a:lnTo>
                  <a:lnTo>
                    <a:pt x="144747" y="5089"/>
                  </a:lnTo>
                  <a:lnTo>
                    <a:pt x="143334" y="3550"/>
                  </a:lnTo>
                  <a:lnTo>
                    <a:pt x="140307" y="0"/>
                  </a:lnTo>
                  <a:close/>
                </a:path>
                <a:path w="330200" h="1717040">
                  <a:moveTo>
                    <a:pt x="170578" y="519846"/>
                  </a:moveTo>
                  <a:lnTo>
                    <a:pt x="151747" y="519846"/>
                  </a:lnTo>
                  <a:lnTo>
                    <a:pt x="161468" y="535943"/>
                  </a:lnTo>
                  <a:lnTo>
                    <a:pt x="192362" y="580273"/>
                  </a:lnTo>
                  <a:lnTo>
                    <a:pt x="223410" y="607345"/>
                  </a:lnTo>
                  <a:lnTo>
                    <a:pt x="261971" y="621170"/>
                  </a:lnTo>
                  <a:lnTo>
                    <a:pt x="293897" y="617936"/>
                  </a:lnTo>
                  <a:lnTo>
                    <a:pt x="310912" y="605864"/>
                  </a:lnTo>
                  <a:lnTo>
                    <a:pt x="265331" y="605864"/>
                  </a:lnTo>
                  <a:lnTo>
                    <a:pt x="249047" y="602141"/>
                  </a:lnTo>
                  <a:lnTo>
                    <a:pt x="208675" y="574732"/>
                  </a:lnTo>
                  <a:lnTo>
                    <a:pt x="177910" y="532801"/>
                  </a:lnTo>
                  <a:lnTo>
                    <a:pt x="170578" y="519846"/>
                  </a:lnTo>
                  <a:close/>
                </a:path>
                <a:path w="330200" h="1717040">
                  <a:moveTo>
                    <a:pt x="286056" y="488066"/>
                  </a:moveTo>
                  <a:lnTo>
                    <a:pt x="232043" y="488066"/>
                  </a:lnTo>
                  <a:lnTo>
                    <a:pt x="253255" y="490765"/>
                  </a:lnTo>
                  <a:lnTo>
                    <a:pt x="277543" y="500990"/>
                  </a:lnTo>
                  <a:lnTo>
                    <a:pt x="297113" y="517925"/>
                  </a:lnTo>
                  <a:lnTo>
                    <a:pt x="310128" y="539486"/>
                  </a:lnTo>
                  <a:lnTo>
                    <a:pt x="314753" y="563590"/>
                  </a:lnTo>
                  <a:lnTo>
                    <a:pt x="311347" y="581766"/>
                  </a:lnTo>
                  <a:lnTo>
                    <a:pt x="300801" y="595885"/>
                  </a:lnTo>
                  <a:lnTo>
                    <a:pt x="284876" y="604425"/>
                  </a:lnTo>
                  <a:lnTo>
                    <a:pt x="265331" y="605864"/>
                  </a:lnTo>
                  <a:lnTo>
                    <a:pt x="310912" y="605864"/>
                  </a:lnTo>
                  <a:lnTo>
                    <a:pt x="317583" y="601131"/>
                  </a:lnTo>
                  <a:lnTo>
                    <a:pt x="329818" y="574732"/>
                  </a:lnTo>
                  <a:lnTo>
                    <a:pt x="329813" y="573320"/>
                  </a:lnTo>
                  <a:lnTo>
                    <a:pt x="327707" y="542039"/>
                  </a:lnTo>
                  <a:lnTo>
                    <a:pt x="311993" y="511509"/>
                  </a:lnTo>
                  <a:lnTo>
                    <a:pt x="287296" y="488607"/>
                  </a:lnTo>
                  <a:lnTo>
                    <a:pt x="286056" y="488066"/>
                  </a:lnTo>
                  <a:close/>
                </a:path>
                <a:path w="330200" h="1717040">
                  <a:moveTo>
                    <a:pt x="221417" y="472551"/>
                  </a:moveTo>
                  <a:lnTo>
                    <a:pt x="181490" y="482682"/>
                  </a:lnTo>
                  <a:lnTo>
                    <a:pt x="158980" y="493856"/>
                  </a:lnTo>
                  <a:lnTo>
                    <a:pt x="197621" y="493856"/>
                  </a:lnTo>
                  <a:lnTo>
                    <a:pt x="211622" y="489835"/>
                  </a:lnTo>
                  <a:lnTo>
                    <a:pt x="232043" y="488066"/>
                  </a:lnTo>
                  <a:lnTo>
                    <a:pt x="286056" y="488066"/>
                  </a:lnTo>
                  <a:lnTo>
                    <a:pt x="256232" y="475049"/>
                  </a:lnTo>
                  <a:lnTo>
                    <a:pt x="221417" y="472551"/>
                  </a:lnTo>
                  <a:close/>
                </a:path>
              </a:pathLst>
            </a:custGeom>
            <a:solidFill>
              <a:srgbClr val="9185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4028" y="6049840"/>
              <a:ext cx="1729620" cy="23023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034028" y="8051341"/>
              <a:ext cx="1729739" cy="300990"/>
            </a:xfrm>
            <a:custGeom>
              <a:avLst/>
              <a:gdLst/>
              <a:ahLst/>
              <a:cxnLst/>
              <a:rect l="l" t="t" r="r" b="b"/>
              <a:pathLst>
                <a:path w="1729740" h="300990">
                  <a:moveTo>
                    <a:pt x="0" y="0"/>
                  </a:moveTo>
                  <a:lnTo>
                    <a:pt x="1729620" y="0"/>
                  </a:lnTo>
                  <a:lnTo>
                    <a:pt x="1729620" y="300803"/>
                  </a:lnTo>
                  <a:lnTo>
                    <a:pt x="0" y="300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973200" y="4804357"/>
            <a:ext cx="1729739" cy="3548379"/>
            <a:chOff x="8973200" y="4804357"/>
            <a:chExt cx="1729739" cy="3548379"/>
          </a:xfrm>
        </p:grpSpPr>
        <p:sp>
          <p:nvSpPr>
            <p:cNvPr id="25" name="object 25"/>
            <p:cNvSpPr/>
            <p:nvPr/>
          </p:nvSpPr>
          <p:spPr>
            <a:xfrm>
              <a:off x="9746957" y="4804357"/>
              <a:ext cx="330200" cy="1717039"/>
            </a:xfrm>
            <a:custGeom>
              <a:avLst/>
              <a:gdLst/>
              <a:ahLst/>
              <a:cxnLst/>
              <a:rect l="l" t="t" r="r" b="b"/>
              <a:pathLst>
                <a:path w="330200" h="1717040">
                  <a:moveTo>
                    <a:pt x="140307" y="0"/>
                  </a:moveTo>
                  <a:lnTo>
                    <a:pt x="114551" y="28823"/>
                  </a:lnTo>
                  <a:lnTo>
                    <a:pt x="101769" y="110600"/>
                  </a:lnTo>
                  <a:lnTo>
                    <a:pt x="97872" y="159589"/>
                  </a:lnTo>
                  <a:lnTo>
                    <a:pt x="95761" y="208594"/>
                  </a:lnTo>
                  <a:lnTo>
                    <a:pt x="95720" y="257625"/>
                  </a:lnTo>
                  <a:lnTo>
                    <a:pt x="98035" y="306690"/>
                  </a:lnTo>
                  <a:lnTo>
                    <a:pt x="102991" y="355798"/>
                  </a:lnTo>
                  <a:lnTo>
                    <a:pt x="116894" y="425182"/>
                  </a:lnTo>
                  <a:lnTo>
                    <a:pt x="139793" y="492081"/>
                  </a:lnTo>
                  <a:lnTo>
                    <a:pt x="143091" y="500162"/>
                  </a:lnTo>
                  <a:lnTo>
                    <a:pt x="143878" y="505642"/>
                  </a:lnTo>
                  <a:lnTo>
                    <a:pt x="107674" y="541234"/>
                  </a:lnTo>
                  <a:lnTo>
                    <a:pt x="83337" y="573320"/>
                  </a:lnTo>
                  <a:lnTo>
                    <a:pt x="62842" y="608156"/>
                  </a:lnTo>
                  <a:lnTo>
                    <a:pt x="45669" y="645353"/>
                  </a:lnTo>
                  <a:lnTo>
                    <a:pt x="29608" y="689021"/>
                  </a:lnTo>
                  <a:lnTo>
                    <a:pt x="17010" y="733407"/>
                  </a:lnTo>
                  <a:lnTo>
                    <a:pt x="7876" y="778510"/>
                  </a:lnTo>
                  <a:lnTo>
                    <a:pt x="2202" y="824409"/>
                  </a:lnTo>
                  <a:lnTo>
                    <a:pt x="0" y="870869"/>
                  </a:lnTo>
                  <a:lnTo>
                    <a:pt x="986" y="924719"/>
                  </a:lnTo>
                  <a:lnTo>
                    <a:pt x="4833" y="978156"/>
                  </a:lnTo>
                  <a:lnTo>
                    <a:pt x="11242" y="1031537"/>
                  </a:lnTo>
                  <a:lnTo>
                    <a:pt x="19721" y="1084014"/>
                  </a:lnTo>
                  <a:lnTo>
                    <a:pt x="30067" y="1136548"/>
                  </a:lnTo>
                  <a:lnTo>
                    <a:pt x="41886" y="1188893"/>
                  </a:lnTo>
                  <a:lnTo>
                    <a:pt x="51975" y="1228037"/>
                  </a:lnTo>
                  <a:lnTo>
                    <a:pt x="63170" y="1266830"/>
                  </a:lnTo>
                  <a:lnTo>
                    <a:pt x="75193" y="1305371"/>
                  </a:lnTo>
                  <a:lnTo>
                    <a:pt x="87767" y="1343757"/>
                  </a:lnTo>
                  <a:lnTo>
                    <a:pt x="102924" y="1394288"/>
                  </a:lnTo>
                  <a:lnTo>
                    <a:pt x="115439" y="1445348"/>
                  </a:lnTo>
                  <a:lnTo>
                    <a:pt x="125559" y="1496893"/>
                  </a:lnTo>
                  <a:lnTo>
                    <a:pt x="133534" y="1548879"/>
                  </a:lnTo>
                  <a:lnTo>
                    <a:pt x="139611" y="1601262"/>
                  </a:lnTo>
                  <a:lnTo>
                    <a:pt x="144226" y="1651040"/>
                  </a:lnTo>
                  <a:lnTo>
                    <a:pt x="145664" y="1701025"/>
                  </a:lnTo>
                  <a:lnTo>
                    <a:pt x="145270" y="1707576"/>
                  </a:lnTo>
                  <a:lnTo>
                    <a:pt x="144363" y="1716759"/>
                  </a:lnTo>
                  <a:lnTo>
                    <a:pt x="163671" y="1716759"/>
                  </a:lnTo>
                  <a:lnTo>
                    <a:pt x="160887" y="1706872"/>
                  </a:lnTo>
                  <a:lnTo>
                    <a:pt x="161038" y="1700107"/>
                  </a:lnTo>
                  <a:lnTo>
                    <a:pt x="160164" y="1651696"/>
                  </a:lnTo>
                  <a:lnTo>
                    <a:pt x="156154" y="1603569"/>
                  </a:lnTo>
                  <a:lnTo>
                    <a:pt x="150198" y="1555643"/>
                  </a:lnTo>
                  <a:lnTo>
                    <a:pt x="143485" y="1507835"/>
                  </a:lnTo>
                  <a:lnTo>
                    <a:pt x="135579" y="1462103"/>
                  </a:lnTo>
                  <a:lnTo>
                    <a:pt x="125177" y="1417031"/>
                  </a:lnTo>
                  <a:lnTo>
                    <a:pt x="112915" y="1372452"/>
                  </a:lnTo>
                  <a:lnTo>
                    <a:pt x="99426" y="1328196"/>
                  </a:lnTo>
                  <a:lnTo>
                    <a:pt x="85346" y="1284095"/>
                  </a:lnTo>
                  <a:lnTo>
                    <a:pt x="70193" y="1234349"/>
                  </a:lnTo>
                  <a:lnTo>
                    <a:pt x="56805" y="1184220"/>
                  </a:lnTo>
                  <a:lnTo>
                    <a:pt x="45183" y="1133708"/>
                  </a:lnTo>
                  <a:lnTo>
                    <a:pt x="35327" y="1082814"/>
                  </a:lnTo>
                  <a:lnTo>
                    <a:pt x="27200" y="1031236"/>
                  </a:lnTo>
                  <a:lnTo>
                    <a:pt x="20912" y="979877"/>
                  </a:lnTo>
                  <a:lnTo>
                    <a:pt x="16808" y="927946"/>
                  </a:lnTo>
                  <a:lnTo>
                    <a:pt x="15557" y="876094"/>
                  </a:lnTo>
                  <a:lnTo>
                    <a:pt x="17909" y="824331"/>
                  </a:lnTo>
                  <a:lnTo>
                    <a:pt x="24572" y="772976"/>
                  </a:lnTo>
                  <a:lnTo>
                    <a:pt x="36317" y="721882"/>
                  </a:lnTo>
                  <a:lnTo>
                    <a:pt x="48885" y="681664"/>
                  </a:lnTo>
                  <a:lnTo>
                    <a:pt x="64017" y="642644"/>
                  </a:lnTo>
                  <a:lnTo>
                    <a:pt x="82588" y="605232"/>
                  </a:lnTo>
                  <a:lnTo>
                    <a:pt x="105472" y="569835"/>
                  </a:lnTo>
                  <a:lnTo>
                    <a:pt x="139020" y="531246"/>
                  </a:lnTo>
                  <a:lnTo>
                    <a:pt x="151747" y="519846"/>
                  </a:lnTo>
                  <a:lnTo>
                    <a:pt x="170578" y="519846"/>
                  </a:lnTo>
                  <a:lnTo>
                    <a:pt x="169331" y="517642"/>
                  </a:lnTo>
                  <a:lnTo>
                    <a:pt x="165942" y="511509"/>
                  </a:lnTo>
                  <a:lnTo>
                    <a:pt x="166304" y="508060"/>
                  </a:lnTo>
                  <a:lnTo>
                    <a:pt x="172600" y="504540"/>
                  </a:lnTo>
                  <a:lnTo>
                    <a:pt x="191854" y="495513"/>
                  </a:lnTo>
                  <a:lnTo>
                    <a:pt x="197621" y="493856"/>
                  </a:lnTo>
                  <a:lnTo>
                    <a:pt x="158980" y="493856"/>
                  </a:lnTo>
                  <a:lnTo>
                    <a:pt x="154047" y="487734"/>
                  </a:lnTo>
                  <a:lnTo>
                    <a:pt x="152110" y="480602"/>
                  </a:lnTo>
                  <a:lnTo>
                    <a:pt x="149659" y="474051"/>
                  </a:lnTo>
                  <a:lnTo>
                    <a:pt x="134721" y="429306"/>
                  </a:lnTo>
                  <a:lnTo>
                    <a:pt x="123578" y="383779"/>
                  </a:lnTo>
                  <a:lnTo>
                    <a:pt x="116230" y="337471"/>
                  </a:lnTo>
                  <a:lnTo>
                    <a:pt x="112675" y="290381"/>
                  </a:lnTo>
                  <a:lnTo>
                    <a:pt x="111726" y="235327"/>
                  </a:lnTo>
                  <a:lnTo>
                    <a:pt x="112751" y="180371"/>
                  </a:lnTo>
                  <a:lnTo>
                    <a:pt x="116046" y="125518"/>
                  </a:lnTo>
                  <a:lnTo>
                    <a:pt x="121906" y="70774"/>
                  </a:lnTo>
                  <a:lnTo>
                    <a:pt x="131927" y="28040"/>
                  </a:lnTo>
                  <a:lnTo>
                    <a:pt x="143945" y="12724"/>
                  </a:lnTo>
                  <a:lnTo>
                    <a:pt x="144905" y="11078"/>
                  </a:lnTo>
                  <a:lnTo>
                    <a:pt x="145343" y="6902"/>
                  </a:lnTo>
                  <a:lnTo>
                    <a:pt x="144747" y="5089"/>
                  </a:lnTo>
                  <a:lnTo>
                    <a:pt x="143334" y="3550"/>
                  </a:lnTo>
                  <a:lnTo>
                    <a:pt x="140307" y="0"/>
                  </a:lnTo>
                  <a:close/>
                </a:path>
                <a:path w="330200" h="1717040">
                  <a:moveTo>
                    <a:pt x="170578" y="519846"/>
                  </a:moveTo>
                  <a:lnTo>
                    <a:pt x="151747" y="519846"/>
                  </a:lnTo>
                  <a:lnTo>
                    <a:pt x="161468" y="535943"/>
                  </a:lnTo>
                  <a:lnTo>
                    <a:pt x="192362" y="580273"/>
                  </a:lnTo>
                  <a:lnTo>
                    <a:pt x="223410" y="607345"/>
                  </a:lnTo>
                  <a:lnTo>
                    <a:pt x="261971" y="621170"/>
                  </a:lnTo>
                  <a:lnTo>
                    <a:pt x="293897" y="617936"/>
                  </a:lnTo>
                  <a:lnTo>
                    <a:pt x="310912" y="605864"/>
                  </a:lnTo>
                  <a:lnTo>
                    <a:pt x="265331" y="605864"/>
                  </a:lnTo>
                  <a:lnTo>
                    <a:pt x="249047" y="602141"/>
                  </a:lnTo>
                  <a:lnTo>
                    <a:pt x="208675" y="574732"/>
                  </a:lnTo>
                  <a:lnTo>
                    <a:pt x="177910" y="532801"/>
                  </a:lnTo>
                  <a:lnTo>
                    <a:pt x="170578" y="519846"/>
                  </a:lnTo>
                  <a:close/>
                </a:path>
                <a:path w="330200" h="1717040">
                  <a:moveTo>
                    <a:pt x="286056" y="488066"/>
                  </a:moveTo>
                  <a:lnTo>
                    <a:pt x="232043" y="488066"/>
                  </a:lnTo>
                  <a:lnTo>
                    <a:pt x="253255" y="490765"/>
                  </a:lnTo>
                  <a:lnTo>
                    <a:pt x="277543" y="500990"/>
                  </a:lnTo>
                  <a:lnTo>
                    <a:pt x="297113" y="517925"/>
                  </a:lnTo>
                  <a:lnTo>
                    <a:pt x="310128" y="539486"/>
                  </a:lnTo>
                  <a:lnTo>
                    <a:pt x="314753" y="563590"/>
                  </a:lnTo>
                  <a:lnTo>
                    <a:pt x="311347" y="581766"/>
                  </a:lnTo>
                  <a:lnTo>
                    <a:pt x="300801" y="595885"/>
                  </a:lnTo>
                  <a:lnTo>
                    <a:pt x="284876" y="604425"/>
                  </a:lnTo>
                  <a:lnTo>
                    <a:pt x="265331" y="605864"/>
                  </a:lnTo>
                  <a:lnTo>
                    <a:pt x="310912" y="605864"/>
                  </a:lnTo>
                  <a:lnTo>
                    <a:pt x="317583" y="601131"/>
                  </a:lnTo>
                  <a:lnTo>
                    <a:pt x="329818" y="574732"/>
                  </a:lnTo>
                  <a:lnTo>
                    <a:pt x="329813" y="573320"/>
                  </a:lnTo>
                  <a:lnTo>
                    <a:pt x="327707" y="542039"/>
                  </a:lnTo>
                  <a:lnTo>
                    <a:pt x="311993" y="511509"/>
                  </a:lnTo>
                  <a:lnTo>
                    <a:pt x="287296" y="488607"/>
                  </a:lnTo>
                  <a:lnTo>
                    <a:pt x="286056" y="488066"/>
                  </a:lnTo>
                  <a:close/>
                </a:path>
                <a:path w="330200" h="1717040">
                  <a:moveTo>
                    <a:pt x="221417" y="472551"/>
                  </a:moveTo>
                  <a:lnTo>
                    <a:pt x="181490" y="482682"/>
                  </a:lnTo>
                  <a:lnTo>
                    <a:pt x="158980" y="493856"/>
                  </a:lnTo>
                  <a:lnTo>
                    <a:pt x="197621" y="493856"/>
                  </a:lnTo>
                  <a:lnTo>
                    <a:pt x="211622" y="489835"/>
                  </a:lnTo>
                  <a:lnTo>
                    <a:pt x="232043" y="488066"/>
                  </a:lnTo>
                  <a:lnTo>
                    <a:pt x="286056" y="488066"/>
                  </a:lnTo>
                  <a:lnTo>
                    <a:pt x="256232" y="475049"/>
                  </a:lnTo>
                  <a:lnTo>
                    <a:pt x="221417" y="472551"/>
                  </a:lnTo>
                  <a:close/>
                </a:path>
              </a:pathLst>
            </a:custGeom>
            <a:solidFill>
              <a:srgbClr val="9185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73200" y="6049840"/>
              <a:ext cx="1729620" cy="230230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973200" y="8051341"/>
              <a:ext cx="1729739" cy="300990"/>
            </a:xfrm>
            <a:custGeom>
              <a:avLst/>
              <a:gdLst/>
              <a:ahLst/>
              <a:cxnLst/>
              <a:rect l="l" t="t" r="r" b="b"/>
              <a:pathLst>
                <a:path w="1729740" h="300990">
                  <a:moveTo>
                    <a:pt x="1729620" y="300803"/>
                  </a:moveTo>
                  <a:lnTo>
                    <a:pt x="0" y="300803"/>
                  </a:lnTo>
                  <a:lnTo>
                    <a:pt x="0" y="0"/>
                  </a:lnTo>
                  <a:lnTo>
                    <a:pt x="1729620" y="0"/>
                  </a:lnTo>
                  <a:lnTo>
                    <a:pt x="1729620" y="300803"/>
                  </a:lnTo>
                  <a:close/>
                </a:path>
              </a:pathLst>
            </a:custGeom>
            <a:solidFill>
              <a:srgbClr val="CDC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0912371" y="4716319"/>
            <a:ext cx="3669029" cy="3584575"/>
            <a:chOff x="10912371" y="4716319"/>
            <a:chExt cx="3669029" cy="3584575"/>
          </a:xfrm>
        </p:grpSpPr>
        <p:sp>
          <p:nvSpPr>
            <p:cNvPr id="29" name="object 29"/>
            <p:cNvSpPr/>
            <p:nvPr/>
          </p:nvSpPr>
          <p:spPr>
            <a:xfrm>
              <a:off x="11686127" y="4752595"/>
              <a:ext cx="330200" cy="1717039"/>
            </a:xfrm>
            <a:custGeom>
              <a:avLst/>
              <a:gdLst/>
              <a:ahLst/>
              <a:cxnLst/>
              <a:rect l="l" t="t" r="r" b="b"/>
              <a:pathLst>
                <a:path w="330200" h="1717039">
                  <a:moveTo>
                    <a:pt x="140307" y="0"/>
                  </a:moveTo>
                  <a:lnTo>
                    <a:pt x="114551" y="28823"/>
                  </a:lnTo>
                  <a:lnTo>
                    <a:pt x="101769" y="110600"/>
                  </a:lnTo>
                  <a:lnTo>
                    <a:pt x="97872" y="159589"/>
                  </a:lnTo>
                  <a:lnTo>
                    <a:pt x="95761" y="208594"/>
                  </a:lnTo>
                  <a:lnTo>
                    <a:pt x="95720" y="257625"/>
                  </a:lnTo>
                  <a:lnTo>
                    <a:pt x="98035" y="306690"/>
                  </a:lnTo>
                  <a:lnTo>
                    <a:pt x="102991" y="355798"/>
                  </a:lnTo>
                  <a:lnTo>
                    <a:pt x="116894" y="425182"/>
                  </a:lnTo>
                  <a:lnTo>
                    <a:pt x="139793" y="492081"/>
                  </a:lnTo>
                  <a:lnTo>
                    <a:pt x="143091" y="500162"/>
                  </a:lnTo>
                  <a:lnTo>
                    <a:pt x="143878" y="505642"/>
                  </a:lnTo>
                  <a:lnTo>
                    <a:pt x="107674" y="541234"/>
                  </a:lnTo>
                  <a:lnTo>
                    <a:pt x="83337" y="573320"/>
                  </a:lnTo>
                  <a:lnTo>
                    <a:pt x="62842" y="608156"/>
                  </a:lnTo>
                  <a:lnTo>
                    <a:pt x="45669" y="645353"/>
                  </a:lnTo>
                  <a:lnTo>
                    <a:pt x="29608" y="689021"/>
                  </a:lnTo>
                  <a:lnTo>
                    <a:pt x="17010" y="733407"/>
                  </a:lnTo>
                  <a:lnTo>
                    <a:pt x="7876" y="778510"/>
                  </a:lnTo>
                  <a:lnTo>
                    <a:pt x="2202" y="824409"/>
                  </a:lnTo>
                  <a:lnTo>
                    <a:pt x="0" y="870869"/>
                  </a:lnTo>
                  <a:lnTo>
                    <a:pt x="986" y="924719"/>
                  </a:lnTo>
                  <a:lnTo>
                    <a:pt x="4833" y="978156"/>
                  </a:lnTo>
                  <a:lnTo>
                    <a:pt x="11242" y="1031537"/>
                  </a:lnTo>
                  <a:lnTo>
                    <a:pt x="19721" y="1084014"/>
                  </a:lnTo>
                  <a:lnTo>
                    <a:pt x="30067" y="1136548"/>
                  </a:lnTo>
                  <a:lnTo>
                    <a:pt x="41886" y="1188893"/>
                  </a:lnTo>
                  <a:lnTo>
                    <a:pt x="51975" y="1228037"/>
                  </a:lnTo>
                  <a:lnTo>
                    <a:pt x="63170" y="1266830"/>
                  </a:lnTo>
                  <a:lnTo>
                    <a:pt x="75193" y="1305371"/>
                  </a:lnTo>
                  <a:lnTo>
                    <a:pt x="87767" y="1343757"/>
                  </a:lnTo>
                  <a:lnTo>
                    <a:pt x="102924" y="1394288"/>
                  </a:lnTo>
                  <a:lnTo>
                    <a:pt x="115439" y="1445348"/>
                  </a:lnTo>
                  <a:lnTo>
                    <a:pt x="125559" y="1496893"/>
                  </a:lnTo>
                  <a:lnTo>
                    <a:pt x="133534" y="1548879"/>
                  </a:lnTo>
                  <a:lnTo>
                    <a:pt x="139611" y="1601262"/>
                  </a:lnTo>
                  <a:lnTo>
                    <a:pt x="144226" y="1651040"/>
                  </a:lnTo>
                  <a:lnTo>
                    <a:pt x="145664" y="1701025"/>
                  </a:lnTo>
                  <a:lnTo>
                    <a:pt x="145270" y="1707576"/>
                  </a:lnTo>
                  <a:lnTo>
                    <a:pt x="144363" y="1716759"/>
                  </a:lnTo>
                  <a:lnTo>
                    <a:pt x="163671" y="1716759"/>
                  </a:lnTo>
                  <a:lnTo>
                    <a:pt x="160887" y="1706872"/>
                  </a:lnTo>
                  <a:lnTo>
                    <a:pt x="161038" y="1700107"/>
                  </a:lnTo>
                  <a:lnTo>
                    <a:pt x="160164" y="1651696"/>
                  </a:lnTo>
                  <a:lnTo>
                    <a:pt x="156154" y="1603569"/>
                  </a:lnTo>
                  <a:lnTo>
                    <a:pt x="150198" y="1555643"/>
                  </a:lnTo>
                  <a:lnTo>
                    <a:pt x="143485" y="1507835"/>
                  </a:lnTo>
                  <a:lnTo>
                    <a:pt x="135579" y="1462103"/>
                  </a:lnTo>
                  <a:lnTo>
                    <a:pt x="125177" y="1417031"/>
                  </a:lnTo>
                  <a:lnTo>
                    <a:pt x="112915" y="1372452"/>
                  </a:lnTo>
                  <a:lnTo>
                    <a:pt x="99426" y="1328196"/>
                  </a:lnTo>
                  <a:lnTo>
                    <a:pt x="85346" y="1284095"/>
                  </a:lnTo>
                  <a:lnTo>
                    <a:pt x="70193" y="1234349"/>
                  </a:lnTo>
                  <a:lnTo>
                    <a:pt x="56805" y="1184220"/>
                  </a:lnTo>
                  <a:lnTo>
                    <a:pt x="45183" y="1133708"/>
                  </a:lnTo>
                  <a:lnTo>
                    <a:pt x="35327" y="1082814"/>
                  </a:lnTo>
                  <a:lnTo>
                    <a:pt x="27200" y="1031236"/>
                  </a:lnTo>
                  <a:lnTo>
                    <a:pt x="20912" y="979877"/>
                  </a:lnTo>
                  <a:lnTo>
                    <a:pt x="16808" y="927946"/>
                  </a:lnTo>
                  <a:lnTo>
                    <a:pt x="15557" y="876094"/>
                  </a:lnTo>
                  <a:lnTo>
                    <a:pt x="17909" y="824331"/>
                  </a:lnTo>
                  <a:lnTo>
                    <a:pt x="24572" y="772976"/>
                  </a:lnTo>
                  <a:lnTo>
                    <a:pt x="36317" y="721882"/>
                  </a:lnTo>
                  <a:lnTo>
                    <a:pt x="48885" y="681664"/>
                  </a:lnTo>
                  <a:lnTo>
                    <a:pt x="64017" y="642644"/>
                  </a:lnTo>
                  <a:lnTo>
                    <a:pt x="82588" y="605232"/>
                  </a:lnTo>
                  <a:lnTo>
                    <a:pt x="105472" y="569835"/>
                  </a:lnTo>
                  <a:lnTo>
                    <a:pt x="139020" y="531246"/>
                  </a:lnTo>
                  <a:lnTo>
                    <a:pt x="151747" y="519846"/>
                  </a:lnTo>
                  <a:lnTo>
                    <a:pt x="170578" y="519846"/>
                  </a:lnTo>
                  <a:lnTo>
                    <a:pt x="169331" y="517642"/>
                  </a:lnTo>
                  <a:lnTo>
                    <a:pt x="165942" y="511509"/>
                  </a:lnTo>
                  <a:lnTo>
                    <a:pt x="166304" y="508060"/>
                  </a:lnTo>
                  <a:lnTo>
                    <a:pt x="172600" y="504540"/>
                  </a:lnTo>
                  <a:lnTo>
                    <a:pt x="191854" y="495513"/>
                  </a:lnTo>
                  <a:lnTo>
                    <a:pt x="197621" y="493856"/>
                  </a:lnTo>
                  <a:lnTo>
                    <a:pt x="158980" y="493856"/>
                  </a:lnTo>
                  <a:lnTo>
                    <a:pt x="154047" y="487734"/>
                  </a:lnTo>
                  <a:lnTo>
                    <a:pt x="152110" y="480602"/>
                  </a:lnTo>
                  <a:lnTo>
                    <a:pt x="149659" y="474051"/>
                  </a:lnTo>
                  <a:lnTo>
                    <a:pt x="134721" y="429306"/>
                  </a:lnTo>
                  <a:lnTo>
                    <a:pt x="123578" y="383779"/>
                  </a:lnTo>
                  <a:lnTo>
                    <a:pt x="116230" y="337471"/>
                  </a:lnTo>
                  <a:lnTo>
                    <a:pt x="112675" y="290381"/>
                  </a:lnTo>
                  <a:lnTo>
                    <a:pt x="111726" y="235327"/>
                  </a:lnTo>
                  <a:lnTo>
                    <a:pt x="112751" y="180371"/>
                  </a:lnTo>
                  <a:lnTo>
                    <a:pt x="116046" y="125518"/>
                  </a:lnTo>
                  <a:lnTo>
                    <a:pt x="121906" y="70774"/>
                  </a:lnTo>
                  <a:lnTo>
                    <a:pt x="131927" y="28040"/>
                  </a:lnTo>
                  <a:lnTo>
                    <a:pt x="143945" y="12724"/>
                  </a:lnTo>
                  <a:lnTo>
                    <a:pt x="144905" y="11078"/>
                  </a:lnTo>
                  <a:lnTo>
                    <a:pt x="145343" y="6902"/>
                  </a:lnTo>
                  <a:lnTo>
                    <a:pt x="144747" y="5089"/>
                  </a:lnTo>
                  <a:lnTo>
                    <a:pt x="143334" y="3550"/>
                  </a:lnTo>
                  <a:lnTo>
                    <a:pt x="140307" y="0"/>
                  </a:lnTo>
                  <a:close/>
                </a:path>
                <a:path w="330200" h="1717039">
                  <a:moveTo>
                    <a:pt x="170578" y="519846"/>
                  </a:moveTo>
                  <a:lnTo>
                    <a:pt x="151747" y="519846"/>
                  </a:lnTo>
                  <a:lnTo>
                    <a:pt x="161468" y="535943"/>
                  </a:lnTo>
                  <a:lnTo>
                    <a:pt x="192362" y="580273"/>
                  </a:lnTo>
                  <a:lnTo>
                    <a:pt x="223410" y="607345"/>
                  </a:lnTo>
                  <a:lnTo>
                    <a:pt x="261971" y="621170"/>
                  </a:lnTo>
                  <a:lnTo>
                    <a:pt x="293897" y="617936"/>
                  </a:lnTo>
                  <a:lnTo>
                    <a:pt x="310912" y="605864"/>
                  </a:lnTo>
                  <a:lnTo>
                    <a:pt x="265331" y="605864"/>
                  </a:lnTo>
                  <a:lnTo>
                    <a:pt x="249047" y="602141"/>
                  </a:lnTo>
                  <a:lnTo>
                    <a:pt x="208675" y="574732"/>
                  </a:lnTo>
                  <a:lnTo>
                    <a:pt x="177910" y="532801"/>
                  </a:lnTo>
                  <a:lnTo>
                    <a:pt x="170578" y="519846"/>
                  </a:lnTo>
                  <a:close/>
                </a:path>
                <a:path w="330200" h="1717039">
                  <a:moveTo>
                    <a:pt x="286056" y="488066"/>
                  </a:moveTo>
                  <a:lnTo>
                    <a:pt x="232043" y="488066"/>
                  </a:lnTo>
                  <a:lnTo>
                    <a:pt x="253255" y="490765"/>
                  </a:lnTo>
                  <a:lnTo>
                    <a:pt x="277543" y="500990"/>
                  </a:lnTo>
                  <a:lnTo>
                    <a:pt x="297113" y="517925"/>
                  </a:lnTo>
                  <a:lnTo>
                    <a:pt x="310128" y="539486"/>
                  </a:lnTo>
                  <a:lnTo>
                    <a:pt x="314753" y="563590"/>
                  </a:lnTo>
                  <a:lnTo>
                    <a:pt x="311347" y="581766"/>
                  </a:lnTo>
                  <a:lnTo>
                    <a:pt x="300801" y="595885"/>
                  </a:lnTo>
                  <a:lnTo>
                    <a:pt x="284876" y="604425"/>
                  </a:lnTo>
                  <a:lnTo>
                    <a:pt x="265331" y="605864"/>
                  </a:lnTo>
                  <a:lnTo>
                    <a:pt x="310912" y="605864"/>
                  </a:lnTo>
                  <a:lnTo>
                    <a:pt x="317583" y="601131"/>
                  </a:lnTo>
                  <a:lnTo>
                    <a:pt x="329818" y="574732"/>
                  </a:lnTo>
                  <a:lnTo>
                    <a:pt x="329813" y="573320"/>
                  </a:lnTo>
                  <a:lnTo>
                    <a:pt x="327707" y="542039"/>
                  </a:lnTo>
                  <a:lnTo>
                    <a:pt x="311993" y="511509"/>
                  </a:lnTo>
                  <a:lnTo>
                    <a:pt x="287296" y="488607"/>
                  </a:lnTo>
                  <a:lnTo>
                    <a:pt x="286056" y="488066"/>
                  </a:lnTo>
                  <a:close/>
                </a:path>
                <a:path w="330200" h="1717039">
                  <a:moveTo>
                    <a:pt x="221417" y="472551"/>
                  </a:moveTo>
                  <a:lnTo>
                    <a:pt x="181490" y="482682"/>
                  </a:lnTo>
                  <a:lnTo>
                    <a:pt x="158980" y="493856"/>
                  </a:lnTo>
                  <a:lnTo>
                    <a:pt x="197621" y="493856"/>
                  </a:lnTo>
                  <a:lnTo>
                    <a:pt x="211622" y="489835"/>
                  </a:lnTo>
                  <a:lnTo>
                    <a:pt x="232043" y="488066"/>
                  </a:lnTo>
                  <a:lnTo>
                    <a:pt x="286056" y="488066"/>
                  </a:lnTo>
                  <a:lnTo>
                    <a:pt x="256232" y="475049"/>
                  </a:lnTo>
                  <a:lnTo>
                    <a:pt x="221417" y="472551"/>
                  </a:lnTo>
                  <a:close/>
                </a:path>
              </a:pathLst>
            </a:custGeom>
            <a:solidFill>
              <a:srgbClr val="9185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12371" y="5998078"/>
              <a:ext cx="1729620" cy="23023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912371" y="7999579"/>
              <a:ext cx="1729739" cy="300990"/>
            </a:xfrm>
            <a:custGeom>
              <a:avLst/>
              <a:gdLst/>
              <a:ahLst/>
              <a:cxnLst/>
              <a:rect l="l" t="t" r="r" b="b"/>
              <a:pathLst>
                <a:path w="1729740" h="300990">
                  <a:moveTo>
                    <a:pt x="1729620" y="300803"/>
                  </a:moveTo>
                  <a:lnTo>
                    <a:pt x="0" y="300803"/>
                  </a:lnTo>
                  <a:lnTo>
                    <a:pt x="0" y="0"/>
                  </a:lnTo>
                  <a:lnTo>
                    <a:pt x="1729620" y="0"/>
                  </a:lnTo>
                  <a:lnTo>
                    <a:pt x="1729620" y="300803"/>
                  </a:lnTo>
                  <a:close/>
                </a:path>
              </a:pathLst>
            </a:custGeom>
            <a:solidFill>
              <a:srgbClr val="CDC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69774" y="4716319"/>
              <a:ext cx="1329690" cy="1551305"/>
            </a:xfrm>
            <a:custGeom>
              <a:avLst/>
              <a:gdLst/>
              <a:ahLst/>
              <a:cxnLst/>
              <a:rect l="l" t="t" r="r" b="b"/>
              <a:pathLst>
                <a:path w="1329690" h="1551304">
                  <a:moveTo>
                    <a:pt x="657427" y="785363"/>
                  </a:moveTo>
                  <a:lnTo>
                    <a:pt x="689951" y="766292"/>
                  </a:lnTo>
                  <a:lnTo>
                    <a:pt x="683701" y="769587"/>
                  </a:lnTo>
                  <a:lnTo>
                    <a:pt x="676652" y="770174"/>
                  </a:lnTo>
                  <a:lnTo>
                    <a:pt x="629455" y="752781"/>
                  </a:lnTo>
                  <a:lnTo>
                    <a:pt x="593112" y="731713"/>
                  </a:lnTo>
                  <a:lnTo>
                    <a:pt x="550970" y="702207"/>
                  </a:lnTo>
                  <a:lnTo>
                    <a:pt x="510691" y="670522"/>
                  </a:lnTo>
                  <a:lnTo>
                    <a:pt x="472045" y="636933"/>
                  </a:lnTo>
                  <a:lnTo>
                    <a:pt x="434803" y="601716"/>
                  </a:lnTo>
                  <a:lnTo>
                    <a:pt x="398734" y="565147"/>
                  </a:lnTo>
                  <a:lnTo>
                    <a:pt x="363401" y="526123"/>
                  </a:lnTo>
                  <a:lnTo>
                    <a:pt x="330146" y="485465"/>
                  </a:lnTo>
                  <a:lnTo>
                    <a:pt x="298575" y="443467"/>
                  </a:lnTo>
                  <a:lnTo>
                    <a:pt x="268295" y="400424"/>
                  </a:lnTo>
                  <a:lnTo>
                    <a:pt x="239444" y="357406"/>
                  </a:lnTo>
                  <a:lnTo>
                    <a:pt x="211418" y="313877"/>
                  </a:lnTo>
                  <a:lnTo>
                    <a:pt x="183990" y="269975"/>
                  </a:lnTo>
                  <a:lnTo>
                    <a:pt x="156937" y="225840"/>
                  </a:lnTo>
                  <a:lnTo>
                    <a:pt x="130033" y="181609"/>
                  </a:lnTo>
                  <a:lnTo>
                    <a:pt x="103054" y="137423"/>
                  </a:lnTo>
                  <a:lnTo>
                    <a:pt x="67041" y="79600"/>
                  </a:lnTo>
                  <a:lnTo>
                    <a:pt x="30539" y="22096"/>
                  </a:lnTo>
                  <a:lnTo>
                    <a:pt x="15731" y="2879"/>
                  </a:lnTo>
                  <a:lnTo>
                    <a:pt x="14520" y="1502"/>
                  </a:lnTo>
                  <a:lnTo>
                    <a:pt x="12756" y="560"/>
                  </a:lnTo>
                  <a:lnTo>
                    <a:pt x="8513" y="0"/>
                  </a:lnTo>
                  <a:lnTo>
                    <a:pt x="6557" y="449"/>
                  </a:lnTo>
                  <a:lnTo>
                    <a:pt x="4766" y="1629"/>
                  </a:lnTo>
                  <a:lnTo>
                    <a:pt x="2544" y="2932"/>
                  </a:lnTo>
                  <a:lnTo>
                    <a:pt x="1191" y="4729"/>
                  </a:lnTo>
                  <a:lnTo>
                    <a:pt x="0" y="9608"/>
                  </a:lnTo>
                  <a:lnTo>
                    <a:pt x="385" y="11877"/>
                  </a:lnTo>
                  <a:lnTo>
                    <a:pt x="5474" y="20326"/>
                  </a:lnTo>
                  <a:lnTo>
                    <a:pt x="9772" y="26338"/>
                  </a:lnTo>
                  <a:lnTo>
                    <a:pt x="13782" y="32519"/>
                  </a:lnTo>
                  <a:lnTo>
                    <a:pt x="42207" y="77135"/>
                  </a:lnTo>
                  <a:lnTo>
                    <a:pt x="70246" y="121989"/>
                  </a:lnTo>
                  <a:lnTo>
                    <a:pt x="98006" y="167016"/>
                  </a:lnTo>
                  <a:lnTo>
                    <a:pt x="125594" y="212154"/>
                  </a:lnTo>
                  <a:lnTo>
                    <a:pt x="153117" y="257340"/>
                  </a:lnTo>
                  <a:lnTo>
                    <a:pt x="179682" y="300611"/>
                  </a:lnTo>
                  <a:lnTo>
                    <a:pt x="206706" y="343583"/>
                  </a:lnTo>
                  <a:lnTo>
                    <a:pt x="234425" y="386091"/>
                  </a:lnTo>
                  <a:lnTo>
                    <a:pt x="263076" y="427967"/>
                  </a:lnTo>
                  <a:lnTo>
                    <a:pt x="292894" y="469045"/>
                  </a:lnTo>
                  <a:lnTo>
                    <a:pt x="324115" y="509159"/>
                  </a:lnTo>
                  <a:lnTo>
                    <a:pt x="356392" y="547739"/>
                  </a:lnTo>
                  <a:lnTo>
                    <a:pt x="390117" y="584766"/>
                  </a:lnTo>
                  <a:lnTo>
                    <a:pt x="425291" y="620239"/>
                  </a:lnTo>
                  <a:lnTo>
                    <a:pt x="461913" y="654158"/>
                  </a:lnTo>
                  <a:lnTo>
                    <a:pt x="499984" y="686523"/>
                  </a:lnTo>
                  <a:lnTo>
                    <a:pt x="539502" y="717335"/>
                  </a:lnTo>
                  <a:lnTo>
                    <a:pt x="580469" y="746592"/>
                  </a:lnTo>
                  <a:lnTo>
                    <a:pt x="620111" y="770180"/>
                  </a:lnTo>
                  <a:lnTo>
                    <a:pt x="641138" y="779562"/>
                  </a:lnTo>
                  <a:lnTo>
                    <a:pt x="657427" y="785363"/>
                  </a:lnTo>
                  <a:close/>
                </a:path>
                <a:path w="1329690" h="1551304">
                  <a:moveTo>
                    <a:pt x="2544" y="2932"/>
                  </a:moveTo>
                  <a:lnTo>
                    <a:pt x="4766" y="1629"/>
                  </a:lnTo>
                  <a:lnTo>
                    <a:pt x="2581" y="2882"/>
                  </a:lnTo>
                  <a:close/>
                </a:path>
                <a:path w="1329690" h="1551304">
                  <a:moveTo>
                    <a:pt x="747583" y="780683"/>
                  </a:moveTo>
                  <a:lnTo>
                    <a:pt x="755465" y="774116"/>
                  </a:lnTo>
                  <a:lnTo>
                    <a:pt x="760535" y="766999"/>
                  </a:lnTo>
                  <a:lnTo>
                    <a:pt x="762656" y="759642"/>
                  </a:lnTo>
                  <a:lnTo>
                    <a:pt x="761695" y="752358"/>
                  </a:lnTo>
                  <a:lnTo>
                    <a:pt x="757416" y="745456"/>
                  </a:lnTo>
                  <a:lnTo>
                    <a:pt x="750548" y="740309"/>
                  </a:lnTo>
                  <a:lnTo>
                    <a:pt x="741782" y="737259"/>
                  </a:lnTo>
                  <a:lnTo>
                    <a:pt x="731804" y="736651"/>
                  </a:lnTo>
                  <a:lnTo>
                    <a:pt x="720413" y="739055"/>
                  </a:lnTo>
                  <a:lnTo>
                    <a:pt x="710793" y="744145"/>
                  </a:lnTo>
                  <a:lnTo>
                    <a:pt x="702663" y="751296"/>
                  </a:lnTo>
                  <a:lnTo>
                    <a:pt x="695743" y="759886"/>
                  </a:lnTo>
                  <a:lnTo>
                    <a:pt x="689951" y="766292"/>
                  </a:lnTo>
                  <a:lnTo>
                    <a:pt x="657427" y="785363"/>
                  </a:lnTo>
                  <a:lnTo>
                    <a:pt x="662970" y="787337"/>
                  </a:lnTo>
                  <a:lnTo>
                    <a:pt x="666072" y="788163"/>
                  </a:lnTo>
                  <a:lnTo>
                    <a:pt x="669527" y="788568"/>
                  </a:lnTo>
                  <a:lnTo>
                    <a:pt x="670230" y="789793"/>
                  </a:lnTo>
                  <a:lnTo>
                    <a:pt x="725401" y="757443"/>
                  </a:lnTo>
                  <a:lnTo>
                    <a:pt x="732258" y="755498"/>
                  </a:lnTo>
                  <a:lnTo>
                    <a:pt x="735522" y="754991"/>
                  </a:lnTo>
                  <a:lnTo>
                    <a:pt x="739257" y="755361"/>
                  </a:lnTo>
                  <a:lnTo>
                    <a:pt x="741285" y="762405"/>
                  </a:lnTo>
                  <a:lnTo>
                    <a:pt x="665492" y="806963"/>
                  </a:lnTo>
                  <a:lnTo>
                    <a:pt x="662079" y="814631"/>
                  </a:lnTo>
                  <a:lnTo>
                    <a:pt x="699005" y="792979"/>
                  </a:lnTo>
                  <a:lnTo>
                    <a:pt x="702158" y="792260"/>
                  </a:lnTo>
                  <a:lnTo>
                    <a:pt x="705536" y="792539"/>
                  </a:lnTo>
                  <a:lnTo>
                    <a:pt x="716714" y="791963"/>
                  </a:lnTo>
                  <a:lnTo>
                    <a:pt x="727448" y="789795"/>
                  </a:lnTo>
                  <a:lnTo>
                    <a:pt x="737737" y="786035"/>
                  </a:lnTo>
                  <a:lnTo>
                    <a:pt x="747583" y="780683"/>
                  </a:lnTo>
                  <a:close/>
                </a:path>
                <a:path w="1329690" h="1551304">
                  <a:moveTo>
                    <a:pt x="665492" y="806963"/>
                  </a:moveTo>
                  <a:lnTo>
                    <a:pt x="730824" y="768655"/>
                  </a:lnTo>
                  <a:lnTo>
                    <a:pt x="724827" y="771426"/>
                  </a:lnTo>
                  <a:lnTo>
                    <a:pt x="718069" y="772996"/>
                  </a:lnTo>
                  <a:lnTo>
                    <a:pt x="710173" y="772713"/>
                  </a:lnTo>
                  <a:lnTo>
                    <a:pt x="714482" y="766095"/>
                  </a:lnTo>
                  <a:lnTo>
                    <a:pt x="719517" y="760990"/>
                  </a:lnTo>
                  <a:lnTo>
                    <a:pt x="725401" y="757443"/>
                  </a:lnTo>
                  <a:lnTo>
                    <a:pt x="670230" y="789793"/>
                  </a:lnTo>
                  <a:lnTo>
                    <a:pt x="671431" y="791889"/>
                  </a:lnTo>
                  <a:lnTo>
                    <a:pt x="671418" y="792451"/>
                  </a:lnTo>
                  <a:lnTo>
                    <a:pt x="671636" y="793262"/>
                  </a:lnTo>
                  <a:lnTo>
                    <a:pt x="671370" y="793759"/>
                  </a:lnTo>
                  <a:lnTo>
                    <a:pt x="665492" y="806963"/>
                  </a:lnTo>
                  <a:close/>
                </a:path>
                <a:path w="1329690" h="1551304">
                  <a:moveTo>
                    <a:pt x="1103068" y="1484202"/>
                  </a:moveTo>
                  <a:lnTo>
                    <a:pt x="1137931" y="1463759"/>
                  </a:lnTo>
                  <a:lnTo>
                    <a:pt x="1129073" y="1467046"/>
                  </a:lnTo>
                  <a:lnTo>
                    <a:pt x="1124556" y="1467595"/>
                  </a:lnTo>
                  <a:lnTo>
                    <a:pt x="1069624" y="1460779"/>
                  </a:lnTo>
                  <a:lnTo>
                    <a:pt x="1020528" y="1450791"/>
                  </a:lnTo>
                  <a:lnTo>
                    <a:pt x="972636" y="1436880"/>
                  </a:lnTo>
                  <a:lnTo>
                    <a:pt x="925990" y="1418831"/>
                  </a:lnTo>
                  <a:lnTo>
                    <a:pt x="880631" y="1396429"/>
                  </a:lnTo>
                  <a:lnTo>
                    <a:pt x="834941" y="1366485"/>
                  </a:lnTo>
                  <a:lnTo>
                    <a:pt x="794916" y="1330847"/>
                  </a:lnTo>
                  <a:lnTo>
                    <a:pt x="759901" y="1290200"/>
                  </a:lnTo>
                  <a:lnTo>
                    <a:pt x="729243" y="1245226"/>
                  </a:lnTo>
                  <a:lnTo>
                    <a:pt x="704979" y="1201279"/>
                  </a:lnTo>
                  <a:lnTo>
                    <a:pt x="685579" y="1156467"/>
                  </a:lnTo>
                  <a:lnTo>
                    <a:pt x="670879" y="1110813"/>
                  </a:lnTo>
                  <a:lnTo>
                    <a:pt x="660717" y="1064341"/>
                  </a:lnTo>
                  <a:lnTo>
                    <a:pt x="654929" y="1017074"/>
                  </a:lnTo>
                  <a:lnTo>
                    <a:pt x="653353" y="969035"/>
                  </a:lnTo>
                  <a:lnTo>
                    <a:pt x="655826" y="920246"/>
                  </a:lnTo>
                  <a:lnTo>
                    <a:pt x="662184" y="870731"/>
                  </a:lnTo>
                  <a:lnTo>
                    <a:pt x="680796" y="818393"/>
                  </a:lnTo>
                  <a:lnTo>
                    <a:pt x="689572" y="801900"/>
                  </a:lnTo>
                  <a:lnTo>
                    <a:pt x="690978" y="798815"/>
                  </a:lnTo>
                  <a:lnTo>
                    <a:pt x="651258" y="838939"/>
                  </a:lnTo>
                  <a:lnTo>
                    <a:pt x="639865" y="885781"/>
                  </a:lnTo>
                  <a:lnTo>
                    <a:pt x="634941" y="933821"/>
                  </a:lnTo>
                  <a:lnTo>
                    <a:pt x="634241" y="982593"/>
                  </a:lnTo>
                  <a:lnTo>
                    <a:pt x="637173" y="1033906"/>
                  </a:lnTo>
                  <a:lnTo>
                    <a:pt x="644512" y="1083459"/>
                  </a:lnTo>
                  <a:lnTo>
                    <a:pt x="656241" y="1131248"/>
                  </a:lnTo>
                  <a:lnTo>
                    <a:pt x="672345" y="1177268"/>
                  </a:lnTo>
                  <a:lnTo>
                    <a:pt x="692811" y="1221515"/>
                  </a:lnTo>
                  <a:lnTo>
                    <a:pt x="717621" y="1263985"/>
                  </a:lnTo>
                  <a:lnTo>
                    <a:pt x="746762" y="1304673"/>
                  </a:lnTo>
                  <a:lnTo>
                    <a:pt x="780219" y="1343577"/>
                  </a:lnTo>
                  <a:lnTo>
                    <a:pt x="817405" y="1377690"/>
                  </a:lnTo>
                  <a:lnTo>
                    <a:pt x="858410" y="1405912"/>
                  </a:lnTo>
                  <a:lnTo>
                    <a:pt x="902491" y="1429283"/>
                  </a:lnTo>
                  <a:lnTo>
                    <a:pt x="948907" y="1448842"/>
                  </a:lnTo>
                  <a:lnTo>
                    <a:pt x="1020026" y="1470598"/>
                  </a:lnTo>
                  <a:lnTo>
                    <a:pt x="1093301" y="1483627"/>
                  </a:lnTo>
                  <a:lnTo>
                    <a:pt x="1099800" y="1484466"/>
                  </a:lnTo>
                  <a:lnTo>
                    <a:pt x="1103068" y="1484202"/>
                  </a:lnTo>
                  <a:close/>
                </a:path>
                <a:path w="1329690" h="1551304">
                  <a:moveTo>
                    <a:pt x="1303009" y="1467068"/>
                  </a:moveTo>
                  <a:lnTo>
                    <a:pt x="1329197" y="1436167"/>
                  </a:lnTo>
                  <a:lnTo>
                    <a:pt x="1328820" y="1426201"/>
                  </a:lnTo>
                  <a:lnTo>
                    <a:pt x="1292791" y="1398886"/>
                  </a:lnTo>
                  <a:lnTo>
                    <a:pt x="1282817" y="1398089"/>
                  </a:lnTo>
                  <a:lnTo>
                    <a:pt x="1272681" y="1398554"/>
                  </a:lnTo>
                  <a:lnTo>
                    <a:pt x="1230013" y="1407979"/>
                  </a:lnTo>
                  <a:lnTo>
                    <a:pt x="1170978" y="1436536"/>
                  </a:lnTo>
                  <a:lnTo>
                    <a:pt x="1141736" y="1461208"/>
                  </a:lnTo>
                  <a:lnTo>
                    <a:pt x="1137931" y="1463759"/>
                  </a:lnTo>
                  <a:lnTo>
                    <a:pt x="1103068" y="1484202"/>
                  </a:lnTo>
                  <a:lnTo>
                    <a:pt x="1106722" y="1483906"/>
                  </a:lnTo>
                  <a:lnTo>
                    <a:pt x="1113758" y="1487929"/>
                  </a:lnTo>
                  <a:lnTo>
                    <a:pt x="1113824" y="1491559"/>
                  </a:lnTo>
                  <a:lnTo>
                    <a:pt x="1194072" y="1444505"/>
                  </a:lnTo>
                  <a:lnTo>
                    <a:pt x="1219945" y="1431730"/>
                  </a:lnTo>
                  <a:lnTo>
                    <a:pt x="1247349" y="1422715"/>
                  </a:lnTo>
                  <a:lnTo>
                    <a:pt x="1276283" y="1417459"/>
                  </a:lnTo>
                  <a:lnTo>
                    <a:pt x="1283066" y="1416583"/>
                  </a:lnTo>
                  <a:lnTo>
                    <a:pt x="1289714" y="1417165"/>
                  </a:lnTo>
                  <a:lnTo>
                    <a:pt x="1296227" y="1419203"/>
                  </a:lnTo>
                  <a:lnTo>
                    <a:pt x="1305673" y="1424001"/>
                  </a:lnTo>
                  <a:lnTo>
                    <a:pt x="1309831" y="1430056"/>
                  </a:lnTo>
                  <a:lnTo>
                    <a:pt x="1308598" y="1437152"/>
                  </a:lnTo>
                  <a:lnTo>
                    <a:pt x="1301871" y="1445074"/>
                  </a:lnTo>
                  <a:lnTo>
                    <a:pt x="1296674" y="1449481"/>
                  </a:lnTo>
                  <a:lnTo>
                    <a:pt x="1237795" y="1484005"/>
                  </a:lnTo>
                  <a:lnTo>
                    <a:pt x="1246312" y="1482984"/>
                  </a:lnTo>
                  <a:lnTo>
                    <a:pt x="1259283" y="1481010"/>
                  </a:lnTo>
                  <a:lnTo>
                    <a:pt x="1272021" y="1478141"/>
                  </a:lnTo>
                  <a:lnTo>
                    <a:pt x="1284527" y="1474378"/>
                  </a:lnTo>
                  <a:lnTo>
                    <a:pt x="1296800" y="1469719"/>
                  </a:lnTo>
                  <a:lnTo>
                    <a:pt x="1303009" y="1467068"/>
                  </a:lnTo>
                  <a:close/>
                </a:path>
                <a:path w="1329690" h="1551304">
                  <a:moveTo>
                    <a:pt x="1237795" y="1484005"/>
                  </a:moveTo>
                  <a:lnTo>
                    <a:pt x="1296674" y="1449481"/>
                  </a:lnTo>
                  <a:lnTo>
                    <a:pt x="1290823" y="1452698"/>
                  </a:lnTo>
                  <a:lnTo>
                    <a:pt x="1284319" y="1454726"/>
                  </a:lnTo>
                  <a:lnTo>
                    <a:pt x="1254996" y="1462348"/>
                  </a:lnTo>
                  <a:lnTo>
                    <a:pt x="1225149" y="1466538"/>
                  </a:lnTo>
                  <a:lnTo>
                    <a:pt x="1194669" y="1468388"/>
                  </a:lnTo>
                  <a:lnTo>
                    <a:pt x="1163449" y="1468987"/>
                  </a:lnTo>
                  <a:lnTo>
                    <a:pt x="1165245" y="1466105"/>
                  </a:lnTo>
                  <a:lnTo>
                    <a:pt x="1167338" y="1463455"/>
                  </a:lnTo>
                  <a:lnTo>
                    <a:pt x="1169729" y="1461039"/>
                  </a:lnTo>
                  <a:lnTo>
                    <a:pt x="1194072" y="1444505"/>
                  </a:lnTo>
                  <a:lnTo>
                    <a:pt x="1113824" y="1491559"/>
                  </a:lnTo>
                  <a:lnTo>
                    <a:pt x="1113855" y="1493289"/>
                  </a:lnTo>
                  <a:lnTo>
                    <a:pt x="1109872" y="1497033"/>
                  </a:lnTo>
                  <a:lnTo>
                    <a:pt x="1097239" y="1516465"/>
                  </a:lnTo>
                  <a:lnTo>
                    <a:pt x="1142274" y="1490059"/>
                  </a:lnTo>
                  <a:lnTo>
                    <a:pt x="1148560" y="1488104"/>
                  </a:lnTo>
                  <a:lnTo>
                    <a:pt x="1155937" y="1487641"/>
                  </a:lnTo>
                  <a:lnTo>
                    <a:pt x="1178603" y="1488013"/>
                  </a:lnTo>
                  <a:lnTo>
                    <a:pt x="1201236" y="1487359"/>
                  </a:lnTo>
                  <a:lnTo>
                    <a:pt x="1223790" y="1485684"/>
                  </a:lnTo>
                  <a:lnTo>
                    <a:pt x="1237795" y="1484005"/>
                  </a:lnTo>
                  <a:close/>
                </a:path>
                <a:path w="1329690" h="1551304">
                  <a:moveTo>
                    <a:pt x="1095078" y="1550758"/>
                  </a:moveTo>
                  <a:lnTo>
                    <a:pt x="1099439" y="1547041"/>
                  </a:lnTo>
                  <a:lnTo>
                    <a:pt x="1105581" y="1538669"/>
                  </a:lnTo>
                  <a:lnTo>
                    <a:pt x="1108003" y="1534604"/>
                  </a:lnTo>
                  <a:lnTo>
                    <a:pt x="1110619" y="1530724"/>
                  </a:lnTo>
                  <a:lnTo>
                    <a:pt x="1127003" y="1507175"/>
                  </a:lnTo>
                  <a:lnTo>
                    <a:pt x="1132314" y="1499232"/>
                  </a:lnTo>
                  <a:lnTo>
                    <a:pt x="1136914" y="1493702"/>
                  </a:lnTo>
                  <a:lnTo>
                    <a:pt x="1097239" y="1516465"/>
                  </a:lnTo>
                  <a:lnTo>
                    <a:pt x="1082209" y="1543372"/>
                  </a:lnTo>
                  <a:lnTo>
                    <a:pt x="1089226" y="1547363"/>
                  </a:lnTo>
                  <a:lnTo>
                    <a:pt x="1095078" y="1550758"/>
                  </a:lnTo>
                  <a:close/>
                </a:path>
              </a:pathLst>
            </a:custGeom>
            <a:solidFill>
              <a:srgbClr val="9185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51542" y="5998078"/>
              <a:ext cx="1729620" cy="230230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851542" y="7999579"/>
              <a:ext cx="1729739" cy="300990"/>
            </a:xfrm>
            <a:custGeom>
              <a:avLst/>
              <a:gdLst/>
              <a:ahLst/>
              <a:cxnLst/>
              <a:rect l="l" t="t" r="r" b="b"/>
              <a:pathLst>
                <a:path w="1729740" h="300990">
                  <a:moveTo>
                    <a:pt x="1729620" y="300803"/>
                  </a:moveTo>
                  <a:lnTo>
                    <a:pt x="0" y="300803"/>
                  </a:lnTo>
                  <a:lnTo>
                    <a:pt x="0" y="0"/>
                  </a:lnTo>
                  <a:lnTo>
                    <a:pt x="1729620" y="0"/>
                  </a:lnTo>
                  <a:lnTo>
                    <a:pt x="1729620" y="300803"/>
                  </a:lnTo>
                  <a:close/>
                </a:path>
              </a:pathLst>
            </a:custGeom>
            <a:solidFill>
              <a:srgbClr val="CDC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155976" y="2081615"/>
            <a:ext cx="7077075" cy="2552622"/>
          </a:xfrm>
          <a:prstGeom prst="rect">
            <a:avLst/>
          </a:prstGeom>
        </p:spPr>
        <p:txBody>
          <a:bodyPr vert="horz" wrap="square" lIns="0" tIns="58991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4645"/>
              </a:spcBef>
            </a:pPr>
            <a:r>
              <a:rPr sz="8000" spc="1850">
                <a:solidFill>
                  <a:srgbClr val="3433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Pangolins</a:t>
            </a:r>
            <a:endParaRPr sz="800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3300" b="1" spc="-20">
                <a:solidFill>
                  <a:srgbClr val="91571C"/>
                </a:solidFill>
                <a:latin typeface="Tahoma"/>
                <a:cs typeface="Tahoma"/>
              </a:rPr>
              <a:t>PRESENTED</a:t>
            </a:r>
            <a:r>
              <a:rPr sz="3300" b="1" spc="-114">
                <a:solidFill>
                  <a:srgbClr val="91571C"/>
                </a:solidFill>
                <a:latin typeface="Tahoma"/>
                <a:cs typeface="Tahoma"/>
              </a:rPr>
              <a:t> </a:t>
            </a:r>
            <a:r>
              <a:rPr sz="3300" b="1" spc="-30">
                <a:solidFill>
                  <a:srgbClr val="91571C"/>
                </a:solidFill>
                <a:latin typeface="Tahoma"/>
                <a:cs typeface="Tahoma"/>
              </a:rPr>
              <a:t>BY:</a:t>
            </a:r>
            <a:r>
              <a:rPr sz="3300" b="1" spc="-114">
                <a:solidFill>
                  <a:srgbClr val="91571C"/>
                </a:solidFill>
                <a:latin typeface="Tahoma"/>
                <a:cs typeface="Tahoma"/>
              </a:rPr>
              <a:t> </a:t>
            </a:r>
            <a:r>
              <a:rPr sz="3300" b="1" spc="80">
                <a:solidFill>
                  <a:srgbClr val="91571C"/>
                </a:solidFill>
                <a:latin typeface="Tahoma"/>
                <a:cs typeface="Tahoma"/>
              </a:rPr>
              <a:t>TEAM</a:t>
            </a:r>
            <a:r>
              <a:rPr sz="3300" b="1" spc="-110">
                <a:solidFill>
                  <a:srgbClr val="91571C"/>
                </a:solidFill>
                <a:latin typeface="Tahoma"/>
                <a:cs typeface="Tahoma"/>
              </a:rPr>
              <a:t> </a:t>
            </a:r>
            <a:r>
              <a:rPr sz="3300" b="1" spc="-10">
                <a:solidFill>
                  <a:srgbClr val="91571C"/>
                </a:solidFill>
                <a:latin typeface="Tahoma"/>
                <a:cs typeface="Tahoma"/>
              </a:rPr>
              <a:t>PANGOLIN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0777" y="7841976"/>
            <a:ext cx="1572871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45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Shaheer</a:t>
            </a:r>
            <a:endParaRPr sz="2900">
              <a:ln>
                <a:solidFill>
                  <a:schemeClr val="bg1"/>
                </a:solidFill>
              </a:ln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19962" y="7841976"/>
            <a:ext cx="1206201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0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Vivian</a:t>
            </a:r>
            <a:endParaRPr sz="2900">
              <a:ln>
                <a:solidFill>
                  <a:schemeClr val="bg1"/>
                </a:solidFill>
              </a:ln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3237" y="7884784"/>
            <a:ext cx="1688753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2900" spc="114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Harrison</a:t>
            </a:r>
            <a:endParaRPr sz="2900">
              <a:ln>
                <a:solidFill>
                  <a:schemeClr val="bg1"/>
                </a:solidFill>
              </a:ln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207346" y="7841976"/>
            <a:ext cx="1194453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335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DHRUV</a:t>
            </a:r>
            <a:endParaRPr sz="2900">
              <a:ln>
                <a:solidFill>
                  <a:schemeClr val="bg1"/>
                </a:solidFill>
              </a:ln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14765" y="7864754"/>
            <a:ext cx="1122733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245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  <a:r>
              <a:rPr sz="2900" spc="-240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sz="2900" spc="-409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  <a:r>
              <a:rPr sz="4350" spc="-1664" baseline="2873">
                <a:ln>
                  <a:solidFill>
                    <a:schemeClr val="bg1"/>
                  </a:solidFill>
                </a:ln>
                <a:solidFill>
                  <a:srgbClr val="FAF9F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sz="2900" spc="-245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sz="2900" spc="-235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endParaRPr sz="2900">
              <a:ln>
                <a:solidFill>
                  <a:schemeClr val="bg1"/>
                </a:solidFill>
              </a:ln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048767" y="7864754"/>
            <a:ext cx="1540505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40">
                <a:ln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Vanessa</a:t>
            </a:r>
            <a:endParaRPr sz="2900">
              <a:ln>
                <a:solidFill>
                  <a:schemeClr val="bg1"/>
                </a:solidFill>
              </a:ln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87527" y="8003786"/>
            <a:ext cx="4800473" cy="22837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4908" y="0"/>
            <a:ext cx="10923091" cy="3676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4908" y="4419454"/>
            <a:ext cx="10923091" cy="30384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56" y="7802867"/>
            <a:ext cx="7285997" cy="24836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479968" y="8906078"/>
            <a:ext cx="445770" cy="601345"/>
          </a:xfrm>
          <a:custGeom>
            <a:avLst/>
            <a:gdLst/>
            <a:ahLst/>
            <a:cxnLst/>
            <a:rect l="l" t="t" r="r" b="b"/>
            <a:pathLst>
              <a:path w="445770" h="601345">
                <a:moveTo>
                  <a:pt x="315772" y="207238"/>
                </a:moveTo>
                <a:lnTo>
                  <a:pt x="274764" y="189572"/>
                </a:lnTo>
                <a:lnTo>
                  <a:pt x="263867" y="188442"/>
                </a:lnTo>
                <a:lnTo>
                  <a:pt x="253847" y="188468"/>
                </a:lnTo>
                <a:lnTo>
                  <a:pt x="241998" y="188899"/>
                </a:lnTo>
                <a:lnTo>
                  <a:pt x="232727" y="189738"/>
                </a:lnTo>
                <a:lnTo>
                  <a:pt x="223850" y="190423"/>
                </a:lnTo>
                <a:lnTo>
                  <a:pt x="188518" y="178879"/>
                </a:lnTo>
                <a:lnTo>
                  <a:pt x="190157" y="172974"/>
                </a:lnTo>
                <a:lnTo>
                  <a:pt x="218211" y="138645"/>
                </a:lnTo>
                <a:lnTo>
                  <a:pt x="228193" y="128092"/>
                </a:lnTo>
                <a:lnTo>
                  <a:pt x="234581" y="120726"/>
                </a:lnTo>
                <a:lnTo>
                  <a:pt x="233311" y="121043"/>
                </a:lnTo>
                <a:lnTo>
                  <a:pt x="242341" y="110401"/>
                </a:lnTo>
                <a:lnTo>
                  <a:pt x="270205" y="79438"/>
                </a:lnTo>
                <a:lnTo>
                  <a:pt x="272402" y="77317"/>
                </a:lnTo>
                <a:lnTo>
                  <a:pt x="279819" y="66598"/>
                </a:lnTo>
                <a:lnTo>
                  <a:pt x="290029" y="45021"/>
                </a:lnTo>
                <a:lnTo>
                  <a:pt x="289217" y="43103"/>
                </a:lnTo>
                <a:lnTo>
                  <a:pt x="286664" y="38658"/>
                </a:lnTo>
                <a:lnTo>
                  <a:pt x="242646" y="47929"/>
                </a:lnTo>
                <a:lnTo>
                  <a:pt x="228206" y="54775"/>
                </a:lnTo>
                <a:lnTo>
                  <a:pt x="204914" y="66205"/>
                </a:lnTo>
                <a:lnTo>
                  <a:pt x="188214" y="72859"/>
                </a:lnTo>
                <a:lnTo>
                  <a:pt x="172567" y="79044"/>
                </a:lnTo>
                <a:lnTo>
                  <a:pt x="152463" y="89103"/>
                </a:lnTo>
                <a:lnTo>
                  <a:pt x="141846" y="95008"/>
                </a:lnTo>
                <a:lnTo>
                  <a:pt x="134721" y="99733"/>
                </a:lnTo>
                <a:lnTo>
                  <a:pt x="129565" y="95681"/>
                </a:lnTo>
                <a:lnTo>
                  <a:pt x="136779" y="57150"/>
                </a:lnTo>
                <a:lnTo>
                  <a:pt x="140131" y="46228"/>
                </a:lnTo>
                <a:lnTo>
                  <a:pt x="143459" y="33388"/>
                </a:lnTo>
                <a:lnTo>
                  <a:pt x="146100" y="18935"/>
                </a:lnTo>
                <a:lnTo>
                  <a:pt x="146710" y="6578"/>
                </a:lnTo>
                <a:lnTo>
                  <a:pt x="143903" y="0"/>
                </a:lnTo>
                <a:lnTo>
                  <a:pt x="110858" y="26797"/>
                </a:lnTo>
                <a:lnTo>
                  <a:pt x="111264" y="27470"/>
                </a:lnTo>
                <a:lnTo>
                  <a:pt x="103060" y="35966"/>
                </a:lnTo>
                <a:lnTo>
                  <a:pt x="93281" y="45542"/>
                </a:lnTo>
                <a:lnTo>
                  <a:pt x="85864" y="52108"/>
                </a:lnTo>
                <a:lnTo>
                  <a:pt x="79222" y="58178"/>
                </a:lnTo>
                <a:lnTo>
                  <a:pt x="71767" y="66281"/>
                </a:lnTo>
                <a:lnTo>
                  <a:pt x="65074" y="74244"/>
                </a:lnTo>
                <a:lnTo>
                  <a:pt x="67449" y="73050"/>
                </a:lnTo>
                <a:lnTo>
                  <a:pt x="60172" y="81864"/>
                </a:lnTo>
                <a:lnTo>
                  <a:pt x="30429" y="111671"/>
                </a:lnTo>
                <a:lnTo>
                  <a:pt x="22834" y="118503"/>
                </a:lnTo>
                <a:lnTo>
                  <a:pt x="17868" y="123012"/>
                </a:lnTo>
                <a:lnTo>
                  <a:pt x="2273" y="159029"/>
                </a:lnTo>
                <a:lnTo>
                  <a:pt x="0" y="173964"/>
                </a:lnTo>
                <a:lnTo>
                  <a:pt x="152" y="182156"/>
                </a:lnTo>
                <a:lnTo>
                  <a:pt x="10312" y="218973"/>
                </a:lnTo>
                <a:lnTo>
                  <a:pt x="31483" y="256844"/>
                </a:lnTo>
                <a:lnTo>
                  <a:pt x="63500" y="280276"/>
                </a:lnTo>
                <a:lnTo>
                  <a:pt x="108534" y="287020"/>
                </a:lnTo>
                <a:lnTo>
                  <a:pt x="134543" y="283603"/>
                </a:lnTo>
                <a:lnTo>
                  <a:pt x="176530" y="274497"/>
                </a:lnTo>
                <a:lnTo>
                  <a:pt x="222123" y="262559"/>
                </a:lnTo>
                <a:lnTo>
                  <a:pt x="263588" y="245440"/>
                </a:lnTo>
                <a:lnTo>
                  <a:pt x="292519" y="227876"/>
                </a:lnTo>
                <a:lnTo>
                  <a:pt x="315772" y="207238"/>
                </a:lnTo>
                <a:close/>
              </a:path>
              <a:path w="445770" h="601345">
                <a:moveTo>
                  <a:pt x="445604" y="478104"/>
                </a:moveTo>
                <a:lnTo>
                  <a:pt x="410083" y="457200"/>
                </a:lnTo>
                <a:lnTo>
                  <a:pt x="407047" y="456958"/>
                </a:lnTo>
                <a:lnTo>
                  <a:pt x="389191" y="454393"/>
                </a:lnTo>
                <a:lnTo>
                  <a:pt x="381990" y="453313"/>
                </a:lnTo>
                <a:lnTo>
                  <a:pt x="374027" y="452043"/>
                </a:lnTo>
                <a:lnTo>
                  <a:pt x="365874" y="450621"/>
                </a:lnTo>
                <a:lnTo>
                  <a:pt x="352158" y="448119"/>
                </a:lnTo>
                <a:lnTo>
                  <a:pt x="353339" y="447560"/>
                </a:lnTo>
                <a:lnTo>
                  <a:pt x="343738" y="445897"/>
                </a:lnTo>
                <a:lnTo>
                  <a:pt x="329323" y="444055"/>
                </a:lnTo>
                <a:lnTo>
                  <a:pt x="318795" y="443471"/>
                </a:lnTo>
                <a:lnTo>
                  <a:pt x="309537" y="442683"/>
                </a:lnTo>
                <a:lnTo>
                  <a:pt x="277190" y="421297"/>
                </a:lnTo>
                <a:lnTo>
                  <a:pt x="283057" y="415874"/>
                </a:lnTo>
                <a:lnTo>
                  <a:pt x="292620" y="407225"/>
                </a:lnTo>
                <a:lnTo>
                  <a:pt x="300888" y="400405"/>
                </a:lnTo>
                <a:lnTo>
                  <a:pt x="308203" y="395312"/>
                </a:lnTo>
                <a:lnTo>
                  <a:pt x="315912" y="390093"/>
                </a:lnTo>
                <a:lnTo>
                  <a:pt x="325056" y="383146"/>
                </a:lnTo>
                <a:lnTo>
                  <a:pt x="357454" y="350215"/>
                </a:lnTo>
                <a:lnTo>
                  <a:pt x="363512" y="333108"/>
                </a:lnTo>
                <a:lnTo>
                  <a:pt x="361403" y="329184"/>
                </a:lnTo>
                <a:lnTo>
                  <a:pt x="330339" y="327926"/>
                </a:lnTo>
                <a:lnTo>
                  <a:pt x="322440" y="328930"/>
                </a:lnTo>
                <a:lnTo>
                  <a:pt x="277647" y="336994"/>
                </a:lnTo>
                <a:lnTo>
                  <a:pt x="238658" y="352450"/>
                </a:lnTo>
                <a:lnTo>
                  <a:pt x="199199" y="370941"/>
                </a:lnTo>
                <a:lnTo>
                  <a:pt x="150482" y="398653"/>
                </a:lnTo>
                <a:lnTo>
                  <a:pt x="119900" y="432384"/>
                </a:lnTo>
                <a:lnTo>
                  <a:pt x="109943" y="470801"/>
                </a:lnTo>
                <a:lnTo>
                  <a:pt x="109702" y="477837"/>
                </a:lnTo>
                <a:lnTo>
                  <a:pt x="110388" y="484720"/>
                </a:lnTo>
                <a:lnTo>
                  <a:pt x="120700" y="522490"/>
                </a:lnTo>
                <a:lnTo>
                  <a:pt x="143471" y="560247"/>
                </a:lnTo>
                <a:lnTo>
                  <a:pt x="179324" y="582358"/>
                </a:lnTo>
                <a:lnTo>
                  <a:pt x="201053" y="583819"/>
                </a:lnTo>
                <a:lnTo>
                  <a:pt x="212610" y="584466"/>
                </a:lnTo>
                <a:lnTo>
                  <a:pt x="223024" y="585254"/>
                </a:lnTo>
                <a:lnTo>
                  <a:pt x="232918" y="586384"/>
                </a:lnTo>
                <a:lnTo>
                  <a:pt x="242951" y="588060"/>
                </a:lnTo>
                <a:lnTo>
                  <a:pt x="254165" y="590283"/>
                </a:lnTo>
                <a:lnTo>
                  <a:pt x="251574" y="590867"/>
                </a:lnTo>
                <a:lnTo>
                  <a:pt x="254571" y="591426"/>
                </a:lnTo>
                <a:lnTo>
                  <a:pt x="261797" y="592785"/>
                </a:lnTo>
                <a:lnTo>
                  <a:pt x="272694" y="594347"/>
                </a:lnTo>
                <a:lnTo>
                  <a:pt x="281673" y="594842"/>
                </a:lnTo>
                <a:lnTo>
                  <a:pt x="291566" y="595223"/>
                </a:lnTo>
                <a:lnTo>
                  <a:pt x="305206" y="596430"/>
                </a:lnTo>
                <a:lnTo>
                  <a:pt x="310337" y="597039"/>
                </a:lnTo>
                <a:lnTo>
                  <a:pt x="316928" y="597814"/>
                </a:lnTo>
                <a:lnTo>
                  <a:pt x="317055" y="598601"/>
                </a:lnTo>
                <a:lnTo>
                  <a:pt x="317207" y="598614"/>
                </a:lnTo>
                <a:lnTo>
                  <a:pt x="328218" y="599655"/>
                </a:lnTo>
                <a:lnTo>
                  <a:pt x="340855" y="600773"/>
                </a:lnTo>
                <a:lnTo>
                  <a:pt x="350329" y="601205"/>
                </a:lnTo>
                <a:lnTo>
                  <a:pt x="356590" y="600557"/>
                </a:lnTo>
                <a:lnTo>
                  <a:pt x="359587" y="598411"/>
                </a:lnTo>
                <a:lnTo>
                  <a:pt x="357593" y="591540"/>
                </a:lnTo>
                <a:lnTo>
                  <a:pt x="349300" y="582358"/>
                </a:lnTo>
                <a:lnTo>
                  <a:pt x="338112" y="572858"/>
                </a:lnTo>
                <a:lnTo>
                  <a:pt x="327406" y="565023"/>
                </a:lnTo>
                <a:lnTo>
                  <a:pt x="317893" y="558685"/>
                </a:lnTo>
                <a:lnTo>
                  <a:pt x="311759" y="554393"/>
                </a:lnTo>
                <a:lnTo>
                  <a:pt x="304482" y="548932"/>
                </a:lnTo>
                <a:lnTo>
                  <a:pt x="288836" y="536778"/>
                </a:lnTo>
                <a:lnTo>
                  <a:pt x="287909" y="533425"/>
                </a:lnTo>
                <a:lnTo>
                  <a:pt x="289344" y="527037"/>
                </a:lnTo>
                <a:lnTo>
                  <a:pt x="297840" y="526186"/>
                </a:lnTo>
                <a:lnTo>
                  <a:pt x="309803" y="524027"/>
                </a:lnTo>
                <a:lnTo>
                  <a:pt x="312661" y="523379"/>
                </a:lnTo>
                <a:lnTo>
                  <a:pt x="331304" y="519176"/>
                </a:lnTo>
                <a:lnTo>
                  <a:pt x="332460" y="518845"/>
                </a:lnTo>
                <a:lnTo>
                  <a:pt x="364896" y="508533"/>
                </a:lnTo>
                <a:lnTo>
                  <a:pt x="373037" y="506628"/>
                </a:lnTo>
                <a:lnTo>
                  <a:pt x="390156" y="502640"/>
                </a:lnTo>
                <a:lnTo>
                  <a:pt x="397827" y="501142"/>
                </a:lnTo>
                <a:lnTo>
                  <a:pt x="405104" y="498970"/>
                </a:lnTo>
                <a:lnTo>
                  <a:pt x="418020" y="494372"/>
                </a:lnTo>
                <a:lnTo>
                  <a:pt x="422186" y="492620"/>
                </a:lnTo>
                <a:lnTo>
                  <a:pt x="428117" y="489572"/>
                </a:lnTo>
                <a:lnTo>
                  <a:pt x="432879" y="486625"/>
                </a:lnTo>
                <a:lnTo>
                  <a:pt x="445604" y="478104"/>
                </a:lnTo>
                <a:close/>
              </a:path>
            </a:pathLst>
          </a:custGeom>
          <a:solidFill>
            <a:srgbClr val="1212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8579" y="8369541"/>
            <a:ext cx="1730163" cy="17231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87589"/>
            <a:ext cx="1300365" cy="203834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758151" y="9261640"/>
            <a:ext cx="445770" cy="601345"/>
          </a:xfrm>
          <a:custGeom>
            <a:avLst/>
            <a:gdLst/>
            <a:ahLst/>
            <a:cxnLst/>
            <a:rect l="l" t="t" r="r" b="b"/>
            <a:pathLst>
              <a:path w="445770" h="601345">
                <a:moveTo>
                  <a:pt x="315785" y="207225"/>
                </a:moveTo>
                <a:lnTo>
                  <a:pt x="274764" y="189572"/>
                </a:lnTo>
                <a:lnTo>
                  <a:pt x="263867" y="188442"/>
                </a:lnTo>
                <a:lnTo>
                  <a:pt x="253847" y="188468"/>
                </a:lnTo>
                <a:lnTo>
                  <a:pt x="241998" y="188899"/>
                </a:lnTo>
                <a:lnTo>
                  <a:pt x="232740" y="189738"/>
                </a:lnTo>
                <a:lnTo>
                  <a:pt x="223850" y="190423"/>
                </a:lnTo>
                <a:lnTo>
                  <a:pt x="188531" y="178879"/>
                </a:lnTo>
                <a:lnTo>
                  <a:pt x="190157" y="172974"/>
                </a:lnTo>
                <a:lnTo>
                  <a:pt x="218211" y="138633"/>
                </a:lnTo>
                <a:lnTo>
                  <a:pt x="228193" y="128092"/>
                </a:lnTo>
                <a:lnTo>
                  <a:pt x="234581" y="120713"/>
                </a:lnTo>
                <a:lnTo>
                  <a:pt x="233311" y="121043"/>
                </a:lnTo>
                <a:lnTo>
                  <a:pt x="242341" y="110401"/>
                </a:lnTo>
                <a:lnTo>
                  <a:pt x="270205" y="79438"/>
                </a:lnTo>
                <a:lnTo>
                  <a:pt x="272402" y="77317"/>
                </a:lnTo>
                <a:lnTo>
                  <a:pt x="279819" y="66598"/>
                </a:lnTo>
                <a:lnTo>
                  <a:pt x="290029" y="45021"/>
                </a:lnTo>
                <a:lnTo>
                  <a:pt x="289217" y="43103"/>
                </a:lnTo>
                <a:lnTo>
                  <a:pt x="286664" y="38658"/>
                </a:lnTo>
                <a:lnTo>
                  <a:pt x="242646" y="47929"/>
                </a:lnTo>
                <a:lnTo>
                  <a:pt x="228206" y="54775"/>
                </a:lnTo>
                <a:lnTo>
                  <a:pt x="204914" y="66205"/>
                </a:lnTo>
                <a:lnTo>
                  <a:pt x="188214" y="72859"/>
                </a:lnTo>
                <a:lnTo>
                  <a:pt x="172580" y="79044"/>
                </a:lnTo>
                <a:lnTo>
                  <a:pt x="152463" y="89103"/>
                </a:lnTo>
                <a:lnTo>
                  <a:pt x="141846" y="95008"/>
                </a:lnTo>
                <a:lnTo>
                  <a:pt x="134721" y="99720"/>
                </a:lnTo>
                <a:lnTo>
                  <a:pt x="129565" y="95681"/>
                </a:lnTo>
                <a:lnTo>
                  <a:pt x="136779" y="57150"/>
                </a:lnTo>
                <a:lnTo>
                  <a:pt x="140131" y="46228"/>
                </a:lnTo>
                <a:lnTo>
                  <a:pt x="143459" y="33388"/>
                </a:lnTo>
                <a:lnTo>
                  <a:pt x="146100" y="18935"/>
                </a:lnTo>
                <a:lnTo>
                  <a:pt x="146710" y="6578"/>
                </a:lnTo>
                <a:lnTo>
                  <a:pt x="143903" y="0"/>
                </a:lnTo>
                <a:lnTo>
                  <a:pt x="110858" y="26797"/>
                </a:lnTo>
                <a:lnTo>
                  <a:pt x="111264" y="27470"/>
                </a:lnTo>
                <a:lnTo>
                  <a:pt x="103060" y="35966"/>
                </a:lnTo>
                <a:lnTo>
                  <a:pt x="93281" y="45542"/>
                </a:lnTo>
                <a:lnTo>
                  <a:pt x="85864" y="52095"/>
                </a:lnTo>
                <a:lnTo>
                  <a:pt x="79222" y="58178"/>
                </a:lnTo>
                <a:lnTo>
                  <a:pt x="71780" y="66281"/>
                </a:lnTo>
                <a:lnTo>
                  <a:pt x="65074" y="74231"/>
                </a:lnTo>
                <a:lnTo>
                  <a:pt x="67449" y="73050"/>
                </a:lnTo>
                <a:lnTo>
                  <a:pt x="60172" y="81864"/>
                </a:lnTo>
                <a:lnTo>
                  <a:pt x="30429" y="111671"/>
                </a:lnTo>
                <a:lnTo>
                  <a:pt x="22834" y="118491"/>
                </a:lnTo>
                <a:lnTo>
                  <a:pt x="17868" y="123012"/>
                </a:lnTo>
                <a:lnTo>
                  <a:pt x="2273" y="159016"/>
                </a:lnTo>
                <a:lnTo>
                  <a:pt x="0" y="173964"/>
                </a:lnTo>
                <a:lnTo>
                  <a:pt x="165" y="182156"/>
                </a:lnTo>
                <a:lnTo>
                  <a:pt x="10312" y="218973"/>
                </a:lnTo>
                <a:lnTo>
                  <a:pt x="31483" y="256832"/>
                </a:lnTo>
                <a:lnTo>
                  <a:pt x="63512" y="280276"/>
                </a:lnTo>
                <a:lnTo>
                  <a:pt x="108534" y="287020"/>
                </a:lnTo>
                <a:lnTo>
                  <a:pt x="134543" y="283603"/>
                </a:lnTo>
                <a:lnTo>
                  <a:pt x="176530" y="274485"/>
                </a:lnTo>
                <a:lnTo>
                  <a:pt x="222123" y="262559"/>
                </a:lnTo>
                <a:lnTo>
                  <a:pt x="263588" y="245427"/>
                </a:lnTo>
                <a:lnTo>
                  <a:pt x="292519" y="227876"/>
                </a:lnTo>
                <a:lnTo>
                  <a:pt x="315785" y="207225"/>
                </a:lnTo>
                <a:close/>
              </a:path>
              <a:path w="445770" h="601345">
                <a:moveTo>
                  <a:pt x="445604" y="478104"/>
                </a:moveTo>
                <a:lnTo>
                  <a:pt x="410095" y="457200"/>
                </a:lnTo>
                <a:lnTo>
                  <a:pt x="407047" y="456946"/>
                </a:lnTo>
                <a:lnTo>
                  <a:pt x="389191" y="454380"/>
                </a:lnTo>
                <a:lnTo>
                  <a:pt x="381990" y="453301"/>
                </a:lnTo>
                <a:lnTo>
                  <a:pt x="374027" y="452031"/>
                </a:lnTo>
                <a:lnTo>
                  <a:pt x="365874" y="450621"/>
                </a:lnTo>
                <a:lnTo>
                  <a:pt x="352158" y="448106"/>
                </a:lnTo>
                <a:lnTo>
                  <a:pt x="353339" y="447560"/>
                </a:lnTo>
                <a:lnTo>
                  <a:pt x="343738" y="445897"/>
                </a:lnTo>
                <a:lnTo>
                  <a:pt x="329323" y="444055"/>
                </a:lnTo>
                <a:lnTo>
                  <a:pt x="318795" y="443471"/>
                </a:lnTo>
                <a:lnTo>
                  <a:pt x="309549" y="442683"/>
                </a:lnTo>
                <a:lnTo>
                  <a:pt x="277202" y="421284"/>
                </a:lnTo>
                <a:lnTo>
                  <a:pt x="283057" y="415861"/>
                </a:lnTo>
                <a:lnTo>
                  <a:pt x="292620" y="407225"/>
                </a:lnTo>
                <a:lnTo>
                  <a:pt x="300888" y="400405"/>
                </a:lnTo>
                <a:lnTo>
                  <a:pt x="308203" y="395300"/>
                </a:lnTo>
                <a:lnTo>
                  <a:pt x="315912" y="390093"/>
                </a:lnTo>
                <a:lnTo>
                  <a:pt x="325056" y="383146"/>
                </a:lnTo>
                <a:lnTo>
                  <a:pt x="357454" y="350215"/>
                </a:lnTo>
                <a:lnTo>
                  <a:pt x="363512" y="333108"/>
                </a:lnTo>
                <a:lnTo>
                  <a:pt x="361403" y="329184"/>
                </a:lnTo>
                <a:lnTo>
                  <a:pt x="330339" y="327926"/>
                </a:lnTo>
                <a:lnTo>
                  <a:pt x="322440" y="328930"/>
                </a:lnTo>
                <a:lnTo>
                  <a:pt x="277647" y="336994"/>
                </a:lnTo>
                <a:lnTo>
                  <a:pt x="238658" y="352450"/>
                </a:lnTo>
                <a:lnTo>
                  <a:pt x="199199" y="370928"/>
                </a:lnTo>
                <a:lnTo>
                  <a:pt x="150482" y="398653"/>
                </a:lnTo>
                <a:lnTo>
                  <a:pt x="119900" y="432384"/>
                </a:lnTo>
                <a:lnTo>
                  <a:pt x="109956" y="470801"/>
                </a:lnTo>
                <a:lnTo>
                  <a:pt x="109702" y="477837"/>
                </a:lnTo>
                <a:lnTo>
                  <a:pt x="110388" y="484720"/>
                </a:lnTo>
                <a:lnTo>
                  <a:pt x="120700" y="522490"/>
                </a:lnTo>
                <a:lnTo>
                  <a:pt x="143471" y="560247"/>
                </a:lnTo>
                <a:lnTo>
                  <a:pt x="179324" y="582358"/>
                </a:lnTo>
                <a:lnTo>
                  <a:pt x="201053" y="583819"/>
                </a:lnTo>
                <a:lnTo>
                  <a:pt x="212623" y="584466"/>
                </a:lnTo>
                <a:lnTo>
                  <a:pt x="223024" y="585254"/>
                </a:lnTo>
                <a:lnTo>
                  <a:pt x="232918" y="586371"/>
                </a:lnTo>
                <a:lnTo>
                  <a:pt x="242951" y="588060"/>
                </a:lnTo>
                <a:lnTo>
                  <a:pt x="254165" y="590283"/>
                </a:lnTo>
                <a:lnTo>
                  <a:pt x="251574" y="590854"/>
                </a:lnTo>
                <a:lnTo>
                  <a:pt x="254571" y="591426"/>
                </a:lnTo>
                <a:lnTo>
                  <a:pt x="261797" y="592785"/>
                </a:lnTo>
                <a:lnTo>
                  <a:pt x="272694" y="594334"/>
                </a:lnTo>
                <a:lnTo>
                  <a:pt x="281673" y="594829"/>
                </a:lnTo>
                <a:lnTo>
                  <a:pt x="291566" y="595210"/>
                </a:lnTo>
                <a:lnTo>
                  <a:pt x="305206" y="596430"/>
                </a:lnTo>
                <a:lnTo>
                  <a:pt x="310337" y="597039"/>
                </a:lnTo>
                <a:lnTo>
                  <a:pt x="316928" y="597814"/>
                </a:lnTo>
                <a:lnTo>
                  <a:pt x="317055" y="598589"/>
                </a:lnTo>
                <a:lnTo>
                  <a:pt x="317207" y="598614"/>
                </a:lnTo>
                <a:lnTo>
                  <a:pt x="328218" y="599643"/>
                </a:lnTo>
                <a:lnTo>
                  <a:pt x="340855" y="600773"/>
                </a:lnTo>
                <a:lnTo>
                  <a:pt x="350329" y="601205"/>
                </a:lnTo>
                <a:lnTo>
                  <a:pt x="356590" y="600557"/>
                </a:lnTo>
                <a:lnTo>
                  <a:pt x="359587" y="598411"/>
                </a:lnTo>
                <a:lnTo>
                  <a:pt x="357593" y="591540"/>
                </a:lnTo>
                <a:lnTo>
                  <a:pt x="349300" y="582358"/>
                </a:lnTo>
                <a:lnTo>
                  <a:pt x="338112" y="572858"/>
                </a:lnTo>
                <a:lnTo>
                  <a:pt x="327406" y="565023"/>
                </a:lnTo>
                <a:lnTo>
                  <a:pt x="317893" y="558685"/>
                </a:lnTo>
                <a:lnTo>
                  <a:pt x="311759" y="554393"/>
                </a:lnTo>
                <a:lnTo>
                  <a:pt x="304482" y="548932"/>
                </a:lnTo>
                <a:lnTo>
                  <a:pt x="288836" y="536778"/>
                </a:lnTo>
                <a:lnTo>
                  <a:pt x="287909" y="533425"/>
                </a:lnTo>
                <a:lnTo>
                  <a:pt x="289344" y="527037"/>
                </a:lnTo>
                <a:lnTo>
                  <a:pt x="297840" y="526173"/>
                </a:lnTo>
                <a:lnTo>
                  <a:pt x="309803" y="524014"/>
                </a:lnTo>
                <a:lnTo>
                  <a:pt x="312661" y="523379"/>
                </a:lnTo>
                <a:lnTo>
                  <a:pt x="331304" y="519176"/>
                </a:lnTo>
                <a:lnTo>
                  <a:pt x="332460" y="518845"/>
                </a:lnTo>
                <a:lnTo>
                  <a:pt x="364896" y="508533"/>
                </a:lnTo>
                <a:lnTo>
                  <a:pt x="373037" y="506628"/>
                </a:lnTo>
                <a:lnTo>
                  <a:pt x="390169" y="502627"/>
                </a:lnTo>
                <a:lnTo>
                  <a:pt x="397827" y="501142"/>
                </a:lnTo>
                <a:lnTo>
                  <a:pt x="405104" y="498957"/>
                </a:lnTo>
                <a:lnTo>
                  <a:pt x="418020" y="494372"/>
                </a:lnTo>
                <a:lnTo>
                  <a:pt x="422186" y="492620"/>
                </a:lnTo>
                <a:lnTo>
                  <a:pt x="428117" y="489572"/>
                </a:lnTo>
                <a:lnTo>
                  <a:pt x="432892" y="486613"/>
                </a:lnTo>
                <a:lnTo>
                  <a:pt x="445604" y="478104"/>
                </a:lnTo>
                <a:close/>
              </a:path>
            </a:pathLst>
          </a:custGeom>
          <a:solidFill>
            <a:srgbClr val="1212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1748" y="507135"/>
            <a:ext cx="6910705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80">
                <a:latin typeface="AkayaKanadaka" panose="02010502080401010103" pitchFamily="2" charset="77"/>
                <a:cs typeface="AkayaKanadaka" panose="02010502080401010103" pitchFamily="2" charset="77"/>
              </a:rPr>
              <a:t>Wicked</a:t>
            </a:r>
            <a:r>
              <a:rPr sz="6600" spc="-254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sz="6600" spc="105">
                <a:latin typeface="AkayaKanadaka" panose="02010502080401010103" pitchFamily="2" charset="77"/>
                <a:cs typeface="AkayaKanadaka" panose="02010502080401010103" pitchFamily="2" charset="77"/>
              </a:rPr>
              <a:t>Problem</a:t>
            </a:r>
            <a:r>
              <a:rPr sz="6600" spc="-254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sz="6600" spc="110">
                <a:latin typeface="AkayaKanadaka" panose="02010502080401010103" pitchFamily="2" charset="77"/>
                <a:cs typeface="AkayaKanadaka" panose="02010502080401010103" pitchFamily="2" charset="77"/>
              </a:rPr>
              <a:t>+</a:t>
            </a:r>
            <a:r>
              <a:rPr sz="6600" spc="-25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sz="6600" spc="75">
                <a:latin typeface="AkayaKanadaka" panose="02010502080401010103" pitchFamily="2" charset="77"/>
                <a:cs typeface="AkayaKanadaka" panose="02010502080401010103" pitchFamily="2" charset="77"/>
              </a:rPr>
              <a:t>Background</a:t>
            </a:r>
            <a:endParaRPr sz="6600"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1584" y="3158266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1584" y="3529741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1584" y="4272691"/>
            <a:ext cx="85725" cy="857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1584" y="5749066"/>
            <a:ext cx="85725" cy="857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1584" y="6492016"/>
            <a:ext cx="85725" cy="85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1584" y="6863491"/>
            <a:ext cx="85725" cy="85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1584" y="7234966"/>
            <a:ext cx="85725" cy="857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49809" y="2522593"/>
            <a:ext cx="5532120" cy="23120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spc="-105">
                <a:latin typeface="Tahoma"/>
                <a:cs typeface="Tahoma"/>
              </a:rPr>
              <a:t>Wicked</a:t>
            </a:r>
            <a:r>
              <a:rPr sz="2400" b="1" spc="-135">
                <a:latin typeface="Tahoma"/>
                <a:cs typeface="Tahoma"/>
              </a:rPr>
              <a:t> </a:t>
            </a:r>
            <a:r>
              <a:rPr sz="2400" b="1" spc="-10">
                <a:latin typeface="Tahoma"/>
                <a:cs typeface="Tahoma"/>
              </a:rPr>
              <a:t>problem</a:t>
            </a:r>
            <a:endParaRPr sz="2400">
              <a:latin typeface="Tahoma"/>
              <a:cs typeface="Tahoma"/>
            </a:endParaRPr>
          </a:p>
          <a:p>
            <a:pPr marL="465455">
              <a:lnSpc>
                <a:spcPct val="100000"/>
              </a:lnSpc>
              <a:spcBef>
                <a:spcPts val="420"/>
              </a:spcBef>
            </a:pPr>
            <a:r>
              <a:rPr sz="2100">
                <a:latin typeface="Tahoma"/>
                <a:cs typeface="Tahoma"/>
              </a:rPr>
              <a:t>Heavily</a:t>
            </a:r>
            <a:r>
              <a:rPr sz="2100" spc="-20">
                <a:latin typeface="Tahoma"/>
                <a:cs typeface="Tahoma"/>
              </a:rPr>
              <a:t> </a:t>
            </a:r>
            <a:r>
              <a:rPr sz="2100">
                <a:latin typeface="Tahoma"/>
                <a:cs typeface="Tahoma"/>
              </a:rPr>
              <a:t>trafficked</a:t>
            </a:r>
            <a:r>
              <a:rPr sz="2100" spc="-20">
                <a:latin typeface="Tahoma"/>
                <a:cs typeface="Tahoma"/>
              </a:rPr>
              <a:t> </a:t>
            </a:r>
            <a:r>
              <a:rPr sz="2100">
                <a:latin typeface="Tahoma"/>
                <a:cs typeface="Tahoma"/>
              </a:rPr>
              <a:t>in</a:t>
            </a:r>
            <a:r>
              <a:rPr sz="2100" spc="-20">
                <a:latin typeface="Tahoma"/>
                <a:cs typeface="Tahoma"/>
              </a:rPr>
              <a:t> </a:t>
            </a:r>
            <a:r>
              <a:rPr sz="2100">
                <a:latin typeface="Tahoma"/>
                <a:cs typeface="Tahoma"/>
              </a:rPr>
              <a:t>the</a:t>
            </a:r>
            <a:r>
              <a:rPr sz="2100" spc="-20">
                <a:latin typeface="Tahoma"/>
                <a:cs typeface="Tahoma"/>
              </a:rPr>
              <a:t> </a:t>
            </a:r>
            <a:r>
              <a:rPr sz="2100" spc="-10">
                <a:latin typeface="Tahoma"/>
                <a:cs typeface="Tahoma"/>
              </a:rPr>
              <a:t>world</a:t>
            </a:r>
            <a:endParaRPr sz="2100">
              <a:latin typeface="Tahoma"/>
              <a:cs typeface="Tahoma"/>
            </a:endParaRPr>
          </a:p>
          <a:p>
            <a:pPr marL="465455" marR="64135">
              <a:lnSpc>
                <a:spcPct val="116100"/>
              </a:lnSpc>
            </a:pPr>
            <a:r>
              <a:rPr sz="2100">
                <a:latin typeface="Tahoma"/>
                <a:cs typeface="Tahoma"/>
              </a:rPr>
              <a:t>Causing</a:t>
            </a:r>
            <a:r>
              <a:rPr sz="2100" spc="-114">
                <a:latin typeface="Tahoma"/>
                <a:cs typeface="Tahoma"/>
              </a:rPr>
              <a:t> </a:t>
            </a:r>
            <a:r>
              <a:rPr sz="2100" spc="-10">
                <a:latin typeface="Tahoma"/>
                <a:cs typeface="Tahoma"/>
              </a:rPr>
              <a:t>illegal</a:t>
            </a:r>
            <a:r>
              <a:rPr sz="2100" spc="-114">
                <a:latin typeface="Tahoma"/>
                <a:cs typeface="Tahoma"/>
              </a:rPr>
              <a:t> </a:t>
            </a:r>
            <a:r>
              <a:rPr sz="2100">
                <a:latin typeface="Tahoma"/>
                <a:cs typeface="Tahoma"/>
              </a:rPr>
              <a:t>trade</a:t>
            </a:r>
            <a:r>
              <a:rPr sz="2100" spc="-114">
                <a:latin typeface="Tahoma"/>
                <a:cs typeface="Tahoma"/>
              </a:rPr>
              <a:t> </a:t>
            </a:r>
            <a:r>
              <a:rPr sz="2100" spc="-20">
                <a:latin typeface="Tahoma"/>
                <a:cs typeface="Tahoma"/>
              </a:rPr>
              <a:t>and</a:t>
            </a:r>
            <a:r>
              <a:rPr sz="2100" spc="-114">
                <a:latin typeface="Tahoma"/>
                <a:cs typeface="Tahoma"/>
              </a:rPr>
              <a:t> </a:t>
            </a:r>
            <a:r>
              <a:rPr sz="2100" spc="-10">
                <a:latin typeface="Tahoma"/>
                <a:cs typeface="Tahoma"/>
              </a:rPr>
              <a:t>poaching</a:t>
            </a:r>
            <a:r>
              <a:rPr sz="2100" spc="-114">
                <a:latin typeface="Tahoma"/>
                <a:cs typeface="Tahoma"/>
              </a:rPr>
              <a:t> </a:t>
            </a:r>
            <a:r>
              <a:rPr sz="2100">
                <a:latin typeface="Tahoma"/>
                <a:cs typeface="Tahoma"/>
              </a:rPr>
              <a:t>for</a:t>
            </a:r>
            <a:r>
              <a:rPr sz="2100" spc="-110">
                <a:latin typeface="Tahoma"/>
                <a:cs typeface="Tahoma"/>
              </a:rPr>
              <a:t> </a:t>
            </a:r>
            <a:r>
              <a:rPr sz="2100" spc="-10">
                <a:latin typeface="Tahoma"/>
                <a:cs typeface="Tahoma"/>
              </a:rPr>
              <a:t>their </a:t>
            </a:r>
            <a:r>
              <a:rPr sz="2100" spc="-20">
                <a:latin typeface="Tahoma"/>
                <a:cs typeface="Tahoma"/>
              </a:rPr>
              <a:t>meat</a:t>
            </a:r>
            <a:r>
              <a:rPr sz="2100" spc="-125">
                <a:latin typeface="Tahoma"/>
                <a:cs typeface="Tahoma"/>
              </a:rPr>
              <a:t> </a:t>
            </a:r>
            <a:r>
              <a:rPr sz="2100" spc="-20">
                <a:latin typeface="Tahoma"/>
                <a:cs typeface="Tahoma"/>
              </a:rPr>
              <a:t>and</a:t>
            </a:r>
            <a:r>
              <a:rPr sz="2100" spc="-125">
                <a:latin typeface="Tahoma"/>
                <a:cs typeface="Tahoma"/>
              </a:rPr>
              <a:t> </a:t>
            </a:r>
            <a:r>
              <a:rPr sz="2100" spc="-10">
                <a:latin typeface="Tahoma"/>
                <a:cs typeface="Tahoma"/>
              </a:rPr>
              <a:t>scales</a:t>
            </a:r>
            <a:endParaRPr sz="2100">
              <a:latin typeface="Tahoma"/>
              <a:cs typeface="Tahoma"/>
            </a:endParaRPr>
          </a:p>
          <a:p>
            <a:pPr marL="465455" marR="5080">
              <a:lnSpc>
                <a:spcPct val="116100"/>
              </a:lnSpc>
            </a:pPr>
            <a:r>
              <a:rPr sz="2100" spc="-10">
                <a:latin typeface="Tahoma"/>
                <a:cs typeface="Tahoma"/>
              </a:rPr>
              <a:t>Threatening</a:t>
            </a:r>
            <a:r>
              <a:rPr sz="2100" spc="-114">
                <a:latin typeface="Tahoma"/>
                <a:cs typeface="Tahoma"/>
              </a:rPr>
              <a:t> </a:t>
            </a:r>
            <a:r>
              <a:rPr sz="2100">
                <a:latin typeface="Tahoma"/>
                <a:cs typeface="Tahoma"/>
              </a:rPr>
              <a:t>their</a:t>
            </a:r>
            <a:r>
              <a:rPr sz="2100" spc="-110">
                <a:latin typeface="Tahoma"/>
                <a:cs typeface="Tahoma"/>
              </a:rPr>
              <a:t> </a:t>
            </a:r>
            <a:r>
              <a:rPr sz="2100">
                <a:latin typeface="Tahoma"/>
                <a:cs typeface="Tahoma"/>
              </a:rPr>
              <a:t>survival</a:t>
            </a:r>
            <a:r>
              <a:rPr sz="2100" spc="-110">
                <a:latin typeface="Tahoma"/>
                <a:cs typeface="Tahoma"/>
              </a:rPr>
              <a:t> </a:t>
            </a:r>
            <a:r>
              <a:rPr sz="2100" spc="-20">
                <a:latin typeface="Tahoma"/>
                <a:cs typeface="Tahoma"/>
              </a:rPr>
              <a:t>and</a:t>
            </a:r>
            <a:r>
              <a:rPr sz="2100" spc="-110">
                <a:latin typeface="Tahoma"/>
                <a:cs typeface="Tahoma"/>
              </a:rPr>
              <a:t> </a:t>
            </a:r>
            <a:r>
              <a:rPr sz="2100">
                <a:latin typeface="Tahoma"/>
                <a:cs typeface="Tahoma"/>
              </a:rPr>
              <a:t>the</a:t>
            </a:r>
            <a:r>
              <a:rPr sz="2100" spc="-114">
                <a:latin typeface="Tahoma"/>
                <a:cs typeface="Tahoma"/>
              </a:rPr>
              <a:t> </a:t>
            </a:r>
            <a:r>
              <a:rPr sz="2100">
                <a:latin typeface="Tahoma"/>
                <a:cs typeface="Tahoma"/>
              </a:rPr>
              <a:t>health</a:t>
            </a:r>
            <a:r>
              <a:rPr sz="2100" spc="-110">
                <a:latin typeface="Tahoma"/>
                <a:cs typeface="Tahoma"/>
              </a:rPr>
              <a:t> </a:t>
            </a:r>
            <a:r>
              <a:rPr sz="2100" spc="25">
                <a:latin typeface="Tahoma"/>
                <a:cs typeface="Tahoma"/>
              </a:rPr>
              <a:t>of </a:t>
            </a:r>
            <a:r>
              <a:rPr sz="2100">
                <a:latin typeface="Tahoma"/>
                <a:cs typeface="Tahoma"/>
              </a:rPr>
              <a:t>their</a:t>
            </a:r>
            <a:r>
              <a:rPr sz="2100" spc="-60">
                <a:latin typeface="Tahoma"/>
                <a:cs typeface="Tahoma"/>
              </a:rPr>
              <a:t> </a:t>
            </a:r>
            <a:r>
              <a:rPr sz="2100" spc="-10">
                <a:latin typeface="Tahoma"/>
                <a:cs typeface="Tahoma"/>
              </a:rPr>
              <a:t>ecosystems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9809" y="5113393"/>
            <a:ext cx="5158105" cy="23120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spc="-65">
                <a:latin typeface="Tahoma"/>
                <a:cs typeface="Tahoma"/>
              </a:rPr>
              <a:t>Background</a:t>
            </a:r>
            <a:endParaRPr sz="2400">
              <a:latin typeface="Tahoma"/>
              <a:cs typeface="Tahoma"/>
            </a:endParaRPr>
          </a:p>
          <a:p>
            <a:pPr marL="465455" marR="5080">
              <a:lnSpc>
                <a:spcPct val="116100"/>
              </a:lnSpc>
              <a:spcBef>
                <a:spcPts val="15"/>
              </a:spcBef>
            </a:pPr>
            <a:r>
              <a:rPr sz="2100" i="1" spc="-50">
                <a:latin typeface="Trebuchet MS"/>
                <a:cs typeface="Trebuchet MS"/>
              </a:rPr>
              <a:t>Wicked</a:t>
            </a:r>
            <a:r>
              <a:rPr sz="2100" i="1" spc="-114">
                <a:latin typeface="Trebuchet MS"/>
                <a:cs typeface="Trebuchet MS"/>
              </a:rPr>
              <a:t> </a:t>
            </a:r>
            <a:r>
              <a:rPr sz="2100" i="1" spc="-120">
                <a:latin typeface="Trebuchet MS"/>
                <a:cs typeface="Trebuchet MS"/>
              </a:rPr>
              <a:t>problem</a:t>
            </a:r>
            <a:r>
              <a:rPr sz="2100" i="1" spc="-110">
                <a:latin typeface="Trebuchet MS"/>
                <a:cs typeface="Trebuchet MS"/>
              </a:rPr>
              <a:t> </a:t>
            </a:r>
            <a:r>
              <a:rPr sz="2100" i="1" spc="-114">
                <a:latin typeface="Trebuchet MS"/>
                <a:cs typeface="Trebuchet MS"/>
              </a:rPr>
              <a:t>of</a:t>
            </a:r>
            <a:r>
              <a:rPr sz="2100" i="1" spc="-110">
                <a:latin typeface="Trebuchet MS"/>
                <a:cs typeface="Trebuchet MS"/>
              </a:rPr>
              <a:t> </a:t>
            </a:r>
            <a:r>
              <a:rPr sz="2100" i="1" spc="-80">
                <a:latin typeface="Trebuchet MS"/>
                <a:cs typeface="Trebuchet MS"/>
              </a:rPr>
              <a:t>pangolins</a:t>
            </a:r>
            <a:r>
              <a:rPr sz="2100" i="1" spc="-110">
                <a:latin typeface="Trebuchet MS"/>
                <a:cs typeface="Trebuchet MS"/>
              </a:rPr>
              <a:t> in </a:t>
            </a:r>
            <a:r>
              <a:rPr sz="2100" i="1" spc="-125">
                <a:latin typeface="Trebuchet MS"/>
                <a:cs typeface="Trebuchet MS"/>
              </a:rPr>
              <a:t>relation</a:t>
            </a:r>
            <a:r>
              <a:rPr sz="2100" i="1" spc="-110">
                <a:latin typeface="Trebuchet MS"/>
                <a:cs typeface="Trebuchet MS"/>
              </a:rPr>
              <a:t> </a:t>
            </a:r>
            <a:r>
              <a:rPr sz="2100" i="1" spc="-25">
                <a:latin typeface="Trebuchet MS"/>
                <a:cs typeface="Trebuchet MS"/>
              </a:rPr>
              <a:t>to </a:t>
            </a:r>
            <a:r>
              <a:rPr sz="2100" i="1" spc="75">
                <a:latin typeface="Trebuchet MS"/>
                <a:cs typeface="Trebuchet MS"/>
              </a:rPr>
              <a:t>SDG</a:t>
            </a:r>
            <a:r>
              <a:rPr sz="2100" i="1" spc="-140">
                <a:latin typeface="Trebuchet MS"/>
                <a:cs typeface="Trebuchet MS"/>
              </a:rPr>
              <a:t> </a:t>
            </a:r>
            <a:r>
              <a:rPr sz="2100" i="1" spc="-20">
                <a:latin typeface="Trebuchet MS"/>
                <a:cs typeface="Trebuchet MS"/>
              </a:rPr>
              <a:t>15.7</a:t>
            </a:r>
            <a:endParaRPr sz="2100">
              <a:latin typeface="Trebuchet MS"/>
              <a:cs typeface="Trebuchet MS"/>
            </a:endParaRPr>
          </a:p>
          <a:p>
            <a:pPr marL="465455" marR="1489075" algn="just">
              <a:lnSpc>
                <a:spcPct val="116100"/>
              </a:lnSpc>
            </a:pPr>
            <a:r>
              <a:rPr sz="2100" i="1" spc="-55">
                <a:latin typeface="Trebuchet MS"/>
                <a:cs typeface="Trebuchet MS"/>
              </a:rPr>
              <a:t>Issues</a:t>
            </a:r>
            <a:r>
              <a:rPr sz="2100" i="1" spc="-45">
                <a:latin typeface="Trebuchet MS"/>
                <a:cs typeface="Trebuchet MS"/>
              </a:rPr>
              <a:t> </a:t>
            </a:r>
            <a:r>
              <a:rPr sz="2100" i="1" spc="-95">
                <a:latin typeface="Trebuchet MS"/>
                <a:cs typeface="Trebuchet MS"/>
              </a:rPr>
              <a:t>surrounding</a:t>
            </a:r>
            <a:r>
              <a:rPr sz="2100" i="1" spc="-45">
                <a:latin typeface="Trebuchet MS"/>
                <a:cs typeface="Trebuchet MS"/>
              </a:rPr>
              <a:t> </a:t>
            </a:r>
            <a:r>
              <a:rPr sz="2100" i="1" spc="-35">
                <a:latin typeface="Trebuchet MS"/>
                <a:cs typeface="Trebuchet MS"/>
              </a:rPr>
              <a:t>pangolins </a:t>
            </a:r>
            <a:r>
              <a:rPr sz="2100" i="1" spc="-50">
                <a:latin typeface="Trebuchet MS"/>
                <a:cs typeface="Trebuchet MS"/>
              </a:rPr>
              <a:t>Reasons</a:t>
            </a:r>
            <a:r>
              <a:rPr sz="2100" i="1" spc="-70">
                <a:latin typeface="Trebuchet MS"/>
                <a:cs typeface="Trebuchet MS"/>
              </a:rPr>
              <a:t> </a:t>
            </a:r>
            <a:r>
              <a:rPr sz="2100" i="1" spc="-180">
                <a:latin typeface="Trebuchet MS"/>
                <a:cs typeface="Trebuchet MS"/>
              </a:rPr>
              <a:t>to</a:t>
            </a:r>
            <a:r>
              <a:rPr sz="2100" i="1" spc="20">
                <a:latin typeface="Trebuchet MS"/>
                <a:cs typeface="Trebuchet MS"/>
              </a:rPr>
              <a:t> </a:t>
            </a:r>
            <a:r>
              <a:rPr sz="2100" i="1" spc="-125">
                <a:latin typeface="Trebuchet MS"/>
                <a:cs typeface="Trebuchet MS"/>
              </a:rPr>
              <a:t>protect</a:t>
            </a:r>
            <a:r>
              <a:rPr sz="2100" i="1" spc="-25">
                <a:latin typeface="Trebuchet MS"/>
                <a:cs typeface="Trebuchet MS"/>
              </a:rPr>
              <a:t> </a:t>
            </a:r>
            <a:r>
              <a:rPr sz="2100" i="1" spc="-65">
                <a:latin typeface="Trebuchet MS"/>
                <a:cs typeface="Trebuchet MS"/>
              </a:rPr>
              <a:t>pangolins </a:t>
            </a:r>
            <a:r>
              <a:rPr sz="2100" i="1" spc="-75">
                <a:latin typeface="Trebuchet MS"/>
                <a:cs typeface="Trebuchet MS"/>
              </a:rPr>
              <a:t>Achieving</a:t>
            </a:r>
            <a:r>
              <a:rPr sz="2100" i="1" spc="-114">
                <a:latin typeface="Trebuchet MS"/>
                <a:cs typeface="Trebuchet MS"/>
              </a:rPr>
              <a:t> </a:t>
            </a:r>
            <a:r>
              <a:rPr sz="2100" i="1" spc="-90">
                <a:latin typeface="Trebuchet MS"/>
                <a:cs typeface="Trebuchet MS"/>
              </a:rPr>
              <a:t>goal</a:t>
            </a:r>
            <a:r>
              <a:rPr sz="2100" i="1" spc="-110">
                <a:latin typeface="Trebuchet MS"/>
                <a:cs typeface="Trebuchet MS"/>
              </a:rPr>
              <a:t> </a:t>
            </a:r>
            <a:r>
              <a:rPr sz="2100" i="1" spc="-20">
                <a:latin typeface="Trebuchet MS"/>
                <a:cs typeface="Trebuchet MS"/>
              </a:rPr>
              <a:t>15.7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51" y="3754681"/>
            <a:ext cx="43719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0">
                <a:latin typeface="Palatino Linotype"/>
                <a:cs typeface="Palatino Linotype"/>
              </a:rPr>
              <a:t>Figure</a:t>
            </a:r>
            <a:r>
              <a:rPr sz="1600" spc="-30">
                <a:latin typeface="Palatino Linotype"/>
                <a:cs typeface="Palatino Linotype"/>
              </a:rPr>
              <a:t> </a:t>
            </a:r>
            <a:r>
              <a:rPr sz="1600" spc="-35">
                <a:latin typeface="Palatino Linotype"/>
                <a:cs typeface="Palatino Linotype"/>
              </a:rPr>
              <a:t>1.</a:t>
            </a:r>
            <a:r>
              <a:rPr sz="1600" spc="-25">
                <a:latin typeface="Palatino Linotype"/>
                <a:cs typeface="Palatino Linotype"/>
              </a:rPr>
              <a:t> </a:t>
            </a:r>
            <a:r>
              <a:rPr sz="1600" spc="80">
                <a:latin typeface="Palatino Linotype"/>
                <a:cs typeface="Palatino Linotype"/>
              </a:rPr>
              <a:t>Cost</a:t>
            </a:r>
            <a:r>
              <a:rPr sz="1600" spc="-25">
                <a:latin typeface="Palatino Linotype"/>
                <a:cs typeface="Palatino Linotype"/>
              </a:rPr>
              <a:t> </a:t>
            </a:r>
            <a:r>
              <a:rPr sz="1600" spc="60">
                <a:latin typeface="Palatino Linotype"/>
                <a:cs typeface="Palatino Linotype"/>
              </a:rPr>
              <a:t>of</a:t>
            </a:r>
            <a:r>
              <a:rPr sz="1600" spc="-25">
                <a:latin typeface="Palatino Linotype"/>
                <a:cs typeface="Palatino Linotype"/>
              </a:rPr>
              <a:t> </a:t>
            </a:r>
            <a:r>
              <a:rPr sz="1600" spc="85">
                <a:latin typeface="Palatino Linotype"/>
                <a:cs typeface="Palatino Linotype"/>
              </a:rPr>
              <a:t>pangolins</a:t>
            </a:r>
            <a:r>
              <a:rPr sz="1600" spc="-25">
                <a:latin typeface="Palatino Linotype"/>
                <a:cs typeface="Palatino Linotype"/>
              </a:rPr>
              <a:t> </a:t>
            </a:r>
            <a:r>
              <a:rPr sz="1600" spc="75">
                <a:latin typeface="Palatino Linotype"/>
                <a:cs typeface="Palatino Linotype"/>
              </a:rPr>
              <a:t>fuel</a:t>
            </a:r>
            <a:r>
              <a:rPr sz="1600" spc="-25">
                <a:latin typeface="Palatino Linotype"/>
                <a:cs typeface="Palatino Linotype"/>
              </a:rPr>
              <a:t> </a:t>
            </a:r>
            <a:r>
              <a:rPr sz="1600" spc="90">
                <a:latin typeface="Palatino Linotype"/>
                <a:cs typeface="Palatino Linotype"/>
              </a:rPr>
              <a:t>illegal</a:t>
            </a:r>
            <a:r>
              <a:rPr sz="1600" spc="-25">
                <a:latin typeface="Palatino Linotype"/>
                <a:cs typeface="Palatino Linotype"/>
              </a:rPr>
              <a:t> </a:t>
            </a:r>
            <a:r>
              <a:rPr sz="1600" spc="100">
                <a:latin typeface="Palatino Linotype"/>
                <a:cs typeface="Palatino Linotype"/>
              </a:rPr>
              <a:t>trade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37585" y="7538180"/>
            <a:ext cx="524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0">
                <a:latin typeface="Palatino Linotype"/>
                <a:cs typeface="Palatino Linotype"/>
              </a:rPr>
              <a:t>Figure</a:t>
            </a:r>
            <a:r>
              <a:rPr sz="1600" spc="-20">
                <a:latin typeface="Palatino Linotype"/>
                <a:cs typeface="Palatino Linotype"/>
              </a:rPr>
              <a:t> </a:t>
            </a:r>
            <a:r>
              <a:rPr sz="1600" spc="55">
                <a:latin typeface="Palatino Linotype"/>
                <a:cs typeface="Palatino Linotype"/>
              </a:rPr>
              <a:t>3.</a:t>
            </a:r>
            <a:r>
              <a:rPr sz="1600" spc="-15">
                <a:latin typeface="Palatino Linotype"/>
                <a:cs typeface="Palatino Linotype"/>
              </a:rPr>
              <a:t> </a:t>
            </a:r>
            <a:r>
              <a:rPr sz="1600" spc="85">
                <a:latin typeface="Palatino Linotype"/>
                <a:cs typeface="Palatino Linotype"/>
              </a:rPr>
              <a:t>Pangolin</a:t>
            </a:r>
            <a:r>
              <a:rPr sz="1600" spc="-15">
                <a:latin typeface="Palatino Linotype"/>
                <a:cs typeface="Palatino Linotype"/>
              </a:rPr>
              <a:t> </a:t>
            </a:r>
            <a:r>
              <a:rPr sz="1600" spc="130">
                <a:latin typeface="Palatino Linotype"/>
                <a:cs typeface="Palatino Linotype"/>
              </a:rPr>
              <a:t>scales</a:t>
            </a:r>
            <a:r>
              <a:rPr sz="1600" spc="-15">
                <a:latin typeface="Palatino Linotype"/>
                <a:cs typeface="Palatino Linotype"/>
              </a:rPr>
              <a:t> </a:t>
            </a:r>
            <a:r>
              <a:rPr sz="1600" spc="70">
                <a:latin typeface="Palatino Linotype"/>
                <a:cs typeface="Palatino Linotype"/>
              </a:rPr>
              <a:t>seized</a:t>
            </a:r>
            <a:r>
              <a:rPr sz="1600" spc="-15">
                <a:latin typeface="Palatino Linotype"/>
                <a:cs typeface="Palatino Linotype"/>
              </a:rPr>
              <a:t> </a:t>
            </a:r>
            <a:r>
              <a:rPr sz="1600" spc="90">
                <a:latin typeface="Palatino Linotype"/>
                <a:cs typeface="Palatino Linotype"/>
              </a:rPr>
              <a:t>in</a:t>
            </a:r>
            <a:r>
              <a:rPr sz="1600" spc="-15">
                <a:latin typeface="Palatino Linotype"/>
                <a:cs typeface="Palatino Linotype"/>
              </a:rPr>
              <a:t> </a:t>
            </a:r>
            <a:r>
              <a:rPr sz="1600" spc="110">
                <a:latin typeface="Palatino Linotype"/>
                <a:cs typeface="Palatino Linotype"/>
              </a:rPr>
              <a:t>ShenZhen,</a:t>
            </a:r>
            <a:r>
              <a:rPr sz="1600" spc="-15">
                <a:latin typeface="Palatino Linotype"/>
                <a:cs typeface="Palatino Linotype"/>
              </a:rPr>
              <a:t> </a:t>
            </a:r>
            <a:r>
              <a:rPr sz="1600" spc="70">
                <a:latin typeface="Palatino Linotype"/>
                <a:cs typeface="Palatino Linotype"/>
              </a:rPr>
              <a:t>China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38738" y="3754681"/>
            <a:ext cx="29952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0">
                <a:latin typeface="Palatino Linotype"/>
                <a:cs typeface="Palatino Linotype"/>
              </a:rPr>
              <a:t>Figure</a:t>
            </a:r>
            <a:r>
              <a:rPr sz="1600">
                <a:latin typeface="Palatino Linotype"/>
                <a:cs typeface="Palatino Linotype"/>
              </a:rPr>
              <a:t> 2.</a:t>
            </a:r>
            <a:r>
              <a:rPr sz="1600" spc="5">
                <a:latin typeface="Palatino Linotype"/>
                <a:cs typeface="Palatino Linotype"/>
              </a:rPr>
              <a:t> </a:t>
            </a:r>
            <a:r>
              <a:rPr sz="1600" spc="90">
                <a:latin typeface="Palatino Linotype"/>
                <a:cs typeface="Palatino Linotype"/>
              </a:rPr>
              <a:t>Pangolins</a:t>
            </a:r>
            <a:r>
              <a:rPr sz="1600">
                <a:latin typeface="Palatino Linotype"/>
                <a:cs typeface="Palatino Linotype"/>
              </a:rPr>
              <a:t> </a:t>
            </a:r>
            <a:r>
              <a:rPr sz="1600" spc="90">
                <a:latin typeface="Palatino Linotype"/>
                <a:cs typeface="Palatino Linotype"/>
              </a:rPr>
              <a:t>in</a:t>
            </a:r>
            <a:r>
              <a:rPr sz="1600" spc="5">
                <a:latin typeface="Palatino Linotype"/>
                <a:cs typeface="Palatino Linotype"/>
              </a:rPr>
              <a:t> </a:t>
            </a:r>
            <a:r>
              <a:rPr sz="1600" spc="90">
                <a:latin typeface="Palatino Linotype"/>
                <a:cs typeface="Palatino Linotype"/>
              </a:rPr>
              <a:t>captive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941871" y="7538180"/>
            <a:ext cx="3134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0">
                <a:latin typeface="Palatino Linotype"/>
                <a:cs typeface="Palatino Linotype"/>
              </a:rPr>
              <a:t>Figure</a:t>
            </a:r>
            <a:r>
              <a:rPr sz="1600" spc="-20">
                <a:latin typeface="Palatino Linotype"/>
                <a:cs typeface="Palatino Linotype"/>
              </a:rPr>
              <a:t> </a:t>
            </a:r>
            <a:r>
              <a:rPr sz="1600" spc="55">
                <a:latin typeface="Palatino Linotype"/>
                <a:cs typeface="Palatino Linotype"/>
              </a:rPr>
              <a:t>4.</a:t>
            </a:r>
            <a:r>
              <a:rPr sz="1600" spc="-20">
                <a:latin typeface="Palatino Linotype"/>
                <a:cs typeface="Palatino Linotype"/>
              </a:rPr>
              <a:t> </a:t>
            </a:r>
            <a:r>
              <a:rPr sz="1600" spc="160">
                <a:latin typeface="Palatino Linotype"/>
                <a:cs typeface="Palatino Linotype"/>
              </a:rPr>
              <a:t>8</a:t>
            </a:r>
            <a:r>
              <a:rPr sz="1600" spc="-20">
                <a:latin typeface="Palatino Linotype"/>
                <a:cs typeface="Palatino Linotype"/>
              </a:rPr>
              <a:t> </a:t>
            </a:r>
            <a:r>
              <a:rPr sz="1600" spc="95">
                <a:latin typeface="Palatino Linotype"/>
                <a:cs typeface="Palatino Linotype"/>
              </a:rPr>
              <a:t>species</a:t>
            </a:r>
            <a:r>
              <a:rPr sz="1600" spc="-20">
                <a:latin typeface="Palatino Linotype"/>
                <a:cs typeface="Palatino Linotype"/>
              </a:rPr>
              <a:t> </a:t>
            </a:r>
            <a:r>
              <a:rPr sz="1600" spc="60">
                <a:latin typeface="Palatino Linotype"/>
                <a:cs typeface="Palatino Linotype"/>
              </a:rPr>
              <a:t>of</a:t>
            </a:r>
            <a:r>
              <a:rPr sz="1600" spc="-20">
                <a:latin typeface="Palatino Linotype"/>
                <a:cs typeface="Palatino Linotype"/>
              </a:rPr>
              <a:t> </a:t>
            </a:r>
            <a:r>
              <a:rPr sz="1600" spc="75">
                <a:latin typeface="Palatino Linotype"/>
                <a:cs typeface="Palatino Linotype"/>
              </a:rPr>
              <a:t>pangolins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65983"/>
            <a:ext cx="4601868" cy="46853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82044" y="4631170"/>
            <a:ext cx="1205954" cy="186905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8281546" y="6950516"/>
            <a:ext cx="6985" cy="109220"/>
          </a:xfrm>
          <a:custGeom>
            <a:avLst/>
            <a:gdLst/>
            <a:ahLst/>
            <a:cxnLst/>
            <a:rect l="l" t="t" r="r" b="b"/>
            <a:pathLst>
              <a:path w="6984" h="109220">
                <a:moveTo>
                  <a:pt x="6452" y="108718"/>
                </a:moveTo>
                <a:lnTo>
                  <a:pt x="5614" y="105572"/>
                </a:lnTo>
                <a:lnTo>
                  <a:pt x="4078" y="98212"/>
                </a:lnTo>
                <a:lnTo>
                  <a:pt x="2545" y="92242"/>
                </a:lnTo>
                <a:lnTo>
                  <a:pt x="1706" y="86966"/>
                </a:lnTo>
                <a:lnTo>
                  <a:pt x="1145" y="82522"/>
                </a:lnTo>
                <a:lnTo>
                  <a:pt x="0" y="64866"/>
                </a:lnTo>
                <a:lnTo>
                  <a:pt x="429" y="47509"/>
                </a:lnTo>
                <a:lnTo>
                  <a:pt x="1926" y="30749"/>
                </a:lnTo>
                <a:lnTo>
                  <a:pt x="3984" y="14887"/>
                </a:lnTo>
                <a:lnTo>
                  <a:pt x="6452" y="0"/>
                </a:lnTo>
                <a:lnTo>
                  <a:pt x="6452" y="108718"/>
                </a:lnTo>
                <a:close/>
              </a:path>
            </a:pathLst>
          </a:custGeom>
          <a:solidFill>
            <a:srgbClr val="384D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-1952" y="-644"/>
            <a:ext cx="18289950" cy="10287830"/>
            <a:chOff x="-1952" y="-644"/>
            <a:chExt cx="18289950" cy="102878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356" y="8279492"/>
              <a:ext cx="2747765" cy="20075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1939" y="5029188"/>
              <a:ext cx="4810633" cy="48106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8136" y="1133662"/>
              <a:ext cx="4624436" cy="46244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52" y="8349986"/>
              <a:ext cx="2901874" cy="1937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7968" y="-644"/>
              <a:ext cx="1237189" cy="1179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1073" y="3050922"/>
              <a:ext cx="4666702" cy="46667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9495" y="1441032"/>
              <a:ext cx="4748760" cy="47487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805871" y="9242454"/>
              <a:ext cx="666115" cy="1044575"/>
            </a:xfrm>
            <a:custGeom>
              <a:avLst/>
              <a:gdLst/>
              <a:ahLst/>
              <a:cxnLst/>
              <a:rect l="l" t="t" r="r" b="b"/>
              <a:pathLst>
                <a:path w="666115" h="1044575">
                  <a:moveTo>
                    <a:pt x="226685" y="1044545"/>
                  </a:moveTo>
                  <a:lnTo>
                    <a:pt x="21161" y="1044545"/>
                  </a:lnTo>
                  <a:lnTo>
                    <a:pt x="11418" y="996498"/>
                  </a:lnTo>
                  <a:lnTo>
                    <a:pt x="4850" y="958174"/>
                  </a:lnTo>
                  <a:lnTo>
                    <a:pt x="4571" y="957341"/>
                  </a:lnTo>
                  <a:lnTo>
                    <a:pt x="4009" y="951508"/>
                  </a:lnTo>
                  <a:lnTo>
                    <a:pt x="2892" y="945399"/>
                  </a:lnTo>
                  <a:lnTo>
                    <a:pt x="2191" y="939150"/>
                  </a:lnTo>
                  <a:lnTo>
                    <a:pt x="2050" y="937345"/>
                  </a:lnTo>
                  <a:lnTo>
                    <a:pt x="1466" y="935341"/>
                  </a:lnTo>
                  <a:lnTo>
                    <a:pt x="1352" y="933874"/>
                  </a:lnTo>
                  <a:lnTo>
                    <a:pt x="931" y="929847"/>
                  </a:lnTo>
                  <a:lnTo>
                    <a:pt x="231" y="924987"/>
                  </a:lnTo>
                  <a:lnTo>
                    <a:pt x="227" y="920820"/>
                  </a:lnTo>
                  <a:lnTo>
                    <a:pt x="84" y="917626"/>
                  </a:lnTo>
                  <a:lnTo>
                    <a:pt x="0" y="907930"/>
                  </a:lnTo>
                  <a:lnTo>
                    <a:pt x="97" y="898288"/>
                  </a:lnTo>
                  <a:lnTo>
                    <a:pt x="6787" y="850776"/>
                  </a:lnTo>
                  <a:lnTo>
                    <a:pt x="16953" y="810538"/>
                  </a:lnTo>
                  <a:lnTo>
                    <a:pt x="36163" y="764085"/>
                  </a:lnTo>
                  <a:lnTo>
                    <a:pt x="57760" y="726066"/>
                  </a:lnTo>
                  <a:lnTo>
                    <a:pt x="61645" y="720252"/>
                  </a:lnTo>
                  <a:lnTo>
                    <a:pt x="69259" y="708675"/>
                  </a:lnTo>
                  <a:lnTo>
                    <a:pt x="73144" y="702861"/>
                  </a:lnTo>
                  <a:lnTo>
                    <a:pt x="77994" y="695218"/>
                  </a:lnTo>
                  <a:lnTo>
                    <a:pt x="81597" y="689382"/>
                  </a:lnTo>
                  <a:lnTo>
                    <a:pt x="85756" y="683824"/>
                  </a:lnTo>
                  <a:lnTo>
                    <a:pt x="92962" y="672152"/>
                  </a:lnTo>
                  <a:lnTo>
                    <a:pt x="96981" y="666177"/>
                  </a:lnTo>
                  <a:lnTo>
                    <a:pt x="100724" y="660757"/>
                  </a:lnTo>
                  <a:lnTo>
                    <a:pt x="153335" y="583228"/>
                  </a:lnTo>
                  <a:lnTo>
                    <a:pt x="182215" y="536254"/>
                  </a:lnTo>
                  <a:lnTo>
                    <a:pt x="207167" y="487677"/>
                  </a:lnTo>
                  <a:lnTo>
                    <a:pt x="228894" y="441916"/>
                  </a:lnTo>
                  <a:lnTo>
                    <a:pt x="242739" y="408574"/>
                  </a:lnTo>
                  <a:lnTo>
                    <a:pt x="243570" y="406907"/>
                  </a:lnTo>
                  <a:lnTo>
                    <a:pt x="246062" y="400516"/>
                  </a:lnTo>
                  <a:lnTo>
                    <a:pt x="248755" y="394058"/>
                  </a:lnTo>
                  <a:lnTo>
                    <a:pt x="251410" y="387614"/>
                  </a:lnTo>
                  <a:lnTo>
                    <a:pt x="253986" y="381195"/>
                  </a:lnTo>
                  <a:lnTo>
                    <a:pt x="256445" y="374815"/>
                  </a:lnTo>
                  <a:lnTo>
                    <a:pt x="259491" y="367313"/>
                  </a:lnTo>
                  <a:lnTo>
                    <a:pt x="271330" y="332341"/>
                  </a:lnTo>
                  <a:lnTo>
                    <a:pt x="273776" y="323867"/>
                  </a:lnTo>
                  <a:lnTo>
                    <a:pt x="276274" y="315029"/>
                  </a:lnTo>
                  <a:lnTo>
                    <a:pt x="278719" y="305775"/>
                  </a:lnTo>
                  <a:lnTo>
                    <a:pt x="281126" y="297401"/>
                  </a:lnTo>
                  <a:lnTo>
                    <a:pt x="285992" y="280810"/>
                  </a:lnTo>
                  <a:lnTo>
                    <a:pt x="288399" y="272436"/>
                  </a:lnTo>
                  <a:lnTo>
                    <a:pt x="290865" y="264238"/>
                  </a:lnTo>
                  <a:lnTo>
                    <a:pt x="293292" y="255923"/>
                  </a:lnTo>
                  <a:lnTo>
                    <a:pt x="298080" y="239097"/>
                  </a:lnTo>
                  <a:lnTo>
                    <a:pt x="301307" y="226390"/>
                  </a:lnTo>
                  <a:lnTo>
                    <a:pt x="302881" y="220364"/>
                  </a:lnTo>
                  <a:lnTo>
                    <a:pt x="304577" y="214233"/>
                  </a:lnTo>
                  <a:lnTo>
                    <a:pt x="307289" y="203181"/>
                  </a:lnTo>
                  <a:lnTo>
                    <a:pt x="310209" y="191973"/>
                  </a:lnTo>
                  <a:lnTo>
                    <a:pt x="322408" y="151461"/>
                  </a:lnTo>
                  <a:lnTo>
                    <a:pt x="339500" y="115369"/>
                  </a:lnTo>
                  <a:lnTo>
                    <a:pt x="363914" y="80756"/>
                  </a:lnTo>
                  <a:lnTo>
                    <a:pt x="379791" y="64043"/>
                  </a:lnTo>
                  <a:lnTo>
                    <a:pt x="384757" y="58930"/>
                  </a:lnTo>
                  <a:lnTo>
                    <a:pt x="389880" y="53896"/>
                  </a:lnTo>
                  <a:lnTo>
                    <a:pt x="395158" y="49070"/>
                  </a:lnTo>
                  <a:lnTo>
                    <a:pt x="400594" y="44582"/>
                  </a:lnTo>
                  <a:lnTo>
                    <a:pt x="401981" y="43192"/>
                  </a:lnTo>
                  <a:lnTo>
                    <a:pt x="403923" y="42079"/>
                  </a:lnTo>
                  <a:lnTo>
                    <a:pt x="404891" y="39440"/>
                  </a:lnTo>
                  <a:lnTo>
                    <a:pt x="424598" y="27125"/>
                  </a:lnTo>
                  <a:lnTo>
                    <a:pt x="462510" y="10466"/>
                  </a:lnTo>
                  <a:lnTo>
                    <a:pt x="492315" y="4644"/>
                  </a:lnTo>
                  <a:lnTo>
                    <a:pt x="494675" y="4781"/>
                  </a:lnTo>
                  <a:lnTo>
                    <a:pt x="497312" y="4362"/>
                  </a:lnTo>
                  <a:lnTo>
                    <a:pt x="499533" y="4082"/>
                  </a:lnTo>
                  <a:lnTo>
                    <a:pt x="503142" y="3801"/>
                  </a:lnTo>
                  <a:lnTo>
                    <a:pt x="507028" y="2965"/>
                  </a:lnTo>
                  <a:lnTo>
                    <a:pt x="511054" y="2545"/>
                  </a:lnTo>
                  <a:lnTo>
                    <a:pt x="516745" y="1567"/>
                  </a:lnTo>
                  <a:lnTo>
                    <a:pt x="526000" y="541"/>
                  </a:lnTo>
                  <a:lnTo>
                    <a:pt x="535399" y="75"/>
                  </a:lnTo>
                  <a:lnTo>
                    <a:pt x="545188" y="0"/>
                  </a:lnTo>
                  <a:lnTo>
                    <a:pt x="555616" y="144"/>
                  </a:lnTo>
                  <a:lnTo>
                    <a:pt x="598611" y="9498"/>
                  </a:lnTo>
                  <a:lnTo>
                    <a:pt x="615336" y="20923"/>
                  </a:lnTo>
                  <a:lnTo>
                    <a:pt x="620894" y="25085"/>
                  </a:lnTo>
                  <a:lnTo>
                    <a:pt x="629928" y="34104"/>
                  </a:lnTo>
                  <a:lnTo>
                    <a:pt x="635903" y="39515"/>
                  </a:lnTo>
                  <a:lnTo>
                    <a:pt x="642018" y="45342"/>
                  </a:lnTo>
                  <a:lnTo>
                    <a:pt x="646052" y="51866"/>
                  </a:lnTo>
                  <a:lnTo>
                    <a:pt x="646747" y="52559"/>
                  </a:lnTo>
                  <a:lnTo>
                    <a:pt x="649249" y="55890"/>
                  </a:lnTo>
                  <a:lnTo>
                    <a:pt x="651891" y="59637"/>
                  </a:lnTo>
                  <a:lnTo>
                    <a:pt x="653701" y="63663"/>
                  </a:lnTo>
                  <a:lnTo>
                    <a:pt x="657039" y="69493"/>
                  </a:lnTo>
                  <a:lnTo>
                    <a:pt x="658158" y="76991"/>
                  </a:lnTo>
                  <a:lnTo>
                    <a:pt x="657194" y="83797"/>
                  </a:lnTo>
                  <a:lnTo>
                    <a:pt x="656646" y="90464"/>
                  </a:lnTo>
                  <a:lnTo>
                    <a:pt x="653459" y="96160"/>
                  </a:lnTo>
                  <a:lnTo>
                    <a:pt x="649581" y="103941"/>
                  </a:lnTo>
                  <a:lnTo>
                    <a:pt x="645619" y="111344"/>
                  </a:lnTo>
                  <a:lnTo>
                    <a:pt x="641736" y="118547"/>
                  </a:lnTo>
                  <a:lnTo>
                    <a:pt x="637755" y="125805"/>
                  </a:lnTo>
                  <a:lnTo>
                    <a:pt x="633787" y="132841"/>
                  </a:lnTo>
                  <a:lnTo>
                    <a:pt x="630184" y="138677"/>
                  </a:lnTo>
                  <a:lnTo>
                    <a:pt x="619647" y="160457"/>
                  </a:lnTo>
                  <a:lnTo>
                    <a:pt x="602943" y="202034"/>
                  </a:lnTo>
                  <a:lnTo>
                    <a:pt x="594613" y="234393"/>
                  </a:lnTo>
                  <a:lnTo>
                    <a:pt x="595454" y="242447"/>
                  </a:lnTo>
                  <a:lnTo>
                    <a:pt x="609816" y="282275"/>
                  </a:lnTo>
                  <a:lnTo>
                    <a:pt x="626916" y="318523"/>
                  </a:lnTo>
                  <a:lnTo>
                    <a:pt x="628725" y="322549"/>
                  </a:lnTo>
                  <a:lnTo>
                    <a:pt x="648640" y="364166"/>
                  </a:lnTo>
                  <a:lnTo>
                    <a:pt x="661127" y="414975"/>
                  </a:lnTo>
                  <a:lnTo>
                    <a:pt x="665375" y="453713"/>
                  </a:lnTo>
                  <a:lnTo>
                    <a:pt x="665544" y="471391"/>
                  </a:lnTo>
                  <a:lnTo>
                    <a:pt x="664983" y="489111"/>
                  </a:lnTo>
                  <a:lnTo>
                    <a:pt x="658409" y="545557"/>
                  </a:lnTo>
                  <a:lnTo>
                    <a:pt x="649846" y="585005"/>
                  </a:lnTo>
                  <a:lnTo>
                    <a:pt x="630797" y="623879"/>
                  </a:lnTo>
                  <a:lnTo>
                    <a:pt x="607302" y="652952"/>
                  </a:lnTo>
                  <a:lnTo>
                    <a:pt x="603558" y="656983"/>
                  </a:lnTo>
                  <a:lnTo>
                    <a:pt x="599261" y="662125"/>
                  </a:lnTo>
                  <a:lnTo>
                    <a:pt x="593991" y="667129"/>
                  </a:lnTo>
                  <a:lnTo>
                    <a:pt x="588998" y="671578"/>
                  </a:lnTo>
                  <a:lnTo>
                    <a:pt x="585115" y="675192"/>
                  </a:lnTo>
                  <a:lnTo>
                    <a:pt x="581092" y="678390"/>
                  </a:lnTo>
                  <a:lnTo>
                    <a:pt x="576653" y="681727"/>
                  </a:lnTo>
                  <a:lnTo>
                    <a:pt x="574018" y="683534"/>
                  </a:lnTo>
                  <a:lnTo>
                    <a:pt x="546345" y="704945"/>
                  </a:lnTo>
                  <a:lnTo>
                    <a:pt x="497339" y="737761"/>
                  </a:lnTo>
                  <a:lnTo>
                    <a:pt x="459872" y="756919"/>
                  </a:lnTo>
                  <a:lnTo>
                    <a:pt x="426233" y="770912"/>
                  </a:lnTo>
                  <a:lnTo>
                    <a:pt x="410340" y="777697"/>
                  </a:lnTo>
                  <a:lnTo>
                    <a:pt x="368950" y="799289"/>
                  </a:lnTo>
                  <a:lnTo>
                    <a:pt x="337054" y="823104"/>
                  </a:lnTo>
                  <a:lnTo>
                    <a:pt x="311527" y="851923"/>
                  </a:lnTo>
                  <a:lnTo>
                    <a:pt x="283224" y="895065"/>
                  </a:lnTo>
                  <a:lnTo>
                    <a:pt x="259423" y="938386"/>
                  </a:lnTo>
                  <a:lnTo>
                    <a:pt x="241148" y="983919"/>
                  </a:lnTo>
                  <a:lnTo>
                    <a:pt x="229421" y="1029346"/>
                  </a:lnTo>
                  <a:lnTo>
                    <a:pt x="226685" y="1044545"/>
                  </a:lnTo>
                  <a:close/>
                </a:path>
              </a:pathLst>
            </a:custGeom>
            <a:solidFill>
              <a:srgbClr val="384D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8897" y="8996296"/>
              <a:ext cx="1901819" cy="12907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513418" y="10212882"/>
              <a:ext cx="360045" cy="74295"/>
            </a:xfrm>
            <a:custGeom>
              <a:avLst/>
              <a:gdLst/>
              <a:ahLst/>
              <a:cxnLst/>
              <a:rect l="l" t="t" r="r" b="b"/>
              <a:pathLst>
                <a:path w="360045" h="74295">
                  <a:moveTo>
                    <a:pt x="359765" y="74117"/>
                  </a:moveTo>
                  <a:lnTo>
                    <a:pt x="0" y="74117"/>
                  </a:lnTo>
                  <a:lnTo>
                    <a:pt x="1124" y="72814"/>
                  </a:lnTo>
                  <a:lnTo>
                    <a:pt x="7704" y="66040"/>
                  </a:lnTo>
                  <a:lnTo>
                    <a:pt x="14557" y="59175"/>
                  </a:lnTo>
                  <a:lnTo>
                    <a:pt x="21697" y="52388"/>
                  </a:lnTo>
                  <a:lnTo>
                    <a:pt x="29137" y="45847"/>
                  </a:lnTo>
                  <a:lnTo>
                    <a:pt x="29830" y="45153"/>
                  </a:lnTo>
                  <a:lnTo>
                    <a:pt x="30940" y="44318"/>
                  </a:lnTo>
                  <a:lnTo>
                    <a:pt x="31633" y="43623"/>
                  </a:lnTo>
                  <a:lnTo>
                    <a:pt x="38957" y="38229"/>
                  </a:lnTo>
                  <a:lnTo>
                    <a:pt x="79182" y="15927"/>
                  </a:lnTo>
                  <a:lnTo>
                    <a:pt x="128910" y="2291"/>
                  </a:lnTo>
                  <a:lnTo>
                    <a:pt x="159129" y="0"/>
                  </a:lnTo>
                  <a:lnTo>
                    <a:pt x="168474" y="174"/>
                  </a:lnTo>
                  <a:lnTo>
                    <a:pt x="203744" y="5975"/>
                  </a:lnTo>
                  <a:lnTo>
                    <a:pt x="206799" y="6806"/>
                  </a:lnTo>
                  <a:lnTo>
                    <a:pt x="246848" y="19461"/>
                  </a:lnTo>
                  <a:lnTo>
                    <a:pt x="282517" y="35281"/>
                  </a:lnTo>
                  <a:lnTo>
                    <a:pt x="289160" y="38536"/>
                  </a:lnTo>
                  <a:lnTo>
                    <a:pt x="296800" y="42001"/>
                  </a:lnTo>
                  <a:lnTo>
                    <a:pt x="304557" y="45731"/>
                  </a:lnTo>
                  <a:lnTo>
                    <a:pt x="312184" y="49591"/>
                  </a:lnTo>
                  <a:lnTo>
                    <a:pt x="319655" y="53503"/>
                  </a:lnTo>
                  <a:lnTo>
                    <a:pt x="335057" y="61688"/>
                  </a:lnTo>
                  <a:lnTo>
                    <a:pt x="343300" y="65986"/>
                  </a:lnTo>
                  <a:lnTo>
                    <a:pt x="351596" y="70179"/>
                  </a:lnTo>
                  <a:lnTo>
                    <a:pt x="359765" y="74117"/>
                  </a:lnTo>
                  <a:close/>
                </a:path>
              </a:pathLst>
            </a:custGeom>
            <a:solidFill>
              <a:srgbClr val="384D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84711" y="10110253"/>
              <a:ext cx="241557" cy="1767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70657" y="7943679"/>
              <a:ext cx="6017341" cy="23433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9495" y="5758099"/>
              <a:ext cx="4371162" cy="43711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24824" y="67825"/>
              <a:ext cx="1763173" cy="36184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980"/>
              <a:ext cx="3990078" cy="411185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 rot="21120000">
            <a:off x="1201212" y="6369592"/>
            <a:ext cx="243265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105">
                <a:latin typeface="Palatino Linotype"/>
                <a:cs typeface="Palatino Linotype"/>
              </a:rPr>
              <a:t>Illegal</a:t>
            </a:r>
            <a:r>
              <a:rPr sz="1800" spc="-45">
                <a:latin typeface="Palatino Linotype"/>
                <a:cs typeface="Palatino Linotype"/>
              </a:rPr>
              <a:t> </a:t>
            </a:r>
            <a:r>
              <a:rPr sz="2700" spc="127" baseline="1543">
                <a:latin typeface="Palatino Linotype"/>
                <a:cs typeface="Palatino Linotype"/>
              </a:rPr>
              <a:t>Wildlife</a:t>
            </a:r>
            <a:r>
              <a:rPr sz="2700" spc="-60" baseline="1543">
                <a:latin typeface="Palatino Linotype"/>
                <a:cs typeface="Palatino Linotype"/>
              </a:rPr>
              <a:t> </a:t>
            </a:r>
            <a:r>
              <a:rPr sz="2700" spc="165" baseline="4629">
                <a:latin typeface="Palatino Linotype"/>
                <a:cs typeface="Palatino Linotype"/>
              </a:rPr>
              <a:t>Trade</a:t>
            </a:r>
            <a:endParaRPr sz="2700" baseline="4629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 rot="540000">
            <a:off x="4559994" y="8510141"/>
            <a:ext cx="194767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2700" spc="120" baseline="3086">
                <a:latin typeface="Palatino Linotype"/>
                <a:cs typeface="Palatino Linotype"/>
              </a:rPr>
              <a:t>Limited</a:t>
            </a:r>
            <a:r>
              <a:rPr sz="2700" spc="-82" baseline="3086">
                <a:latin typeface="Palatino Linotype"/>
                <a:cs typeface="Palatino Linotype"/>
              </a:rPr>
              <a:t> </a:t>
            </a:r>
            <a:r>
              <a:rPr sz="1800" spc="135">
                <a:latin typeface="Palatino Linotype"/>
                <a:cs typeface="Palatino Linotype"/>
              </a:rPr>
              <a:t>research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 rot="540000">
            <a:off x="4616528" y="8819297"/>
            <a:ext cx="172904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2700" spc="165" baseline="1543">
                <a:latin typeface="Palatino Linotype"/>
                <a:cs typeface="Palatino Linotype"/>
              </a:rPr>
              <a:t>and</a:t>
            </a:r>
            <a:r>
              <a:rPr sz="2700" spc="-82" baseline="1543">
                <a:latin typeface="Palatino Linotype"/>
                <a:cs typeface="Palatino Linotype"/>
              </a:rPr>
              <a:t> </a:t>
            </a:r>
            <a:r>
              <a:rPr sz="1800" spc="65">
                <a:latin typeface="Palatino Linotype"/>
                <a:cs typeface="Palatino Linotype"/>
              </a:rPr>
              <a:t>knowledge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 rot="420000">
            <a:off x="4602369" y="4445346"/>
            <a:ext cx="228729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800" spc="135">
                <a:latin typeface="Palatino Linotype"/>
                <a:cs typeface="Palatino Linotype"/>
              </a:rPr>
              <a:t>International</a:t>
            </a:r>
            <a:r>
              <a:rPr sz="1800" spc="-65">
                <a:latin typeface="Palatino Linotype"/>
                <a:cs typeface="Palatino Linotype"/>
              </a:rPr>
              <a:t> </a:t>
            </a:r>
            <a:r>
              <a:rPr sz="2700" spc="165" baseline="-6172">
                <a:latin typeface="Palatino Linotype"/>
                <a:cs typeface="Palatino Linotype"/>
              </a:rPr>
              <a:t>Trade</a:t>
            </a:r>
            <a:endParaRPr sz="2700" baseline="-6172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 rot="420000">
            <a:off x="4993504" y="4753624"/>
            <a:ext cx="142059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2700" spc="165" baseline="1543">
                <a:latin typeface="Palatino Linotype"/>
                <a:cs typeface="Palatino Linotype"/>
              </a:rPr>
              <a:t>and</a:t>
            </a:r>
            <a:r>
              <a:rPr sz="2700" spc="-89" baseline="1543">
                <a:latin typeface="Palatino Linotype"/>
                <a:cs typeface="Palatino Linotype"/>
              </a:rPr>
              <a:t> </a:t>
            </a:r>
            <a:r>
              <a:rPr sz="1800" spc="75">
                <a:latin typeface="Palatino Linotype"/>
                <a:cs typeface="Palatino Linotype"/>
              </a:rPr>
              <a:t>demand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 rot="420000">
            <a:off x="13219684" y="6402279"/>
            <a:ext cx="18739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5"/>
              </a:lnSpc>
            </a:pPr>
            <a:r>
              <a:rPr sz="1800" spc="114">
                <a:latin typeface="Palatino Linotype"/>
                <a:cs typeface="Palatino Linotype"/>
              </a:rPr>
              <a:t>Habitat</a:t>
            </a:r>
            <a:r>
              <a:rPr sz="1800" spc="-45">
                <a:latin typeface="Palatino Linotype"/>
                <a:cs typeface="Palatino Linotype"/>
              </a:rPr>
              <a:t> </a:t>
            </a:r>
            <a:r>
              <a:rPr sz="2700" spc="165" baseline="-3086">
                <a:latin typeface="Palatino Linotype"/>
                <a:cs typeface="Palatino Linotype"/>
              </a:rPr>
              <a:t>loss</a:t>
            </a:r>
            <a:r>
              <a:rPr sz="2700" spc="-60" baseline="-3086">
                <a:latin typeface="Palatino Linotype"/>
                <a:cs typeface="Palatino Linotype"/>
              </a:rPr>
              <a:t> </a:t>
            </a:r>
            <a:r>
              <a:rPr sz="2700" spc="127" baseline="-4629">
                <a:latin typeface="Palatino Linotype"/>
                <a:cs typeface="Palatino Linotype"/>
              </a:rPr>
              <a:t>and</a:t>
            </a:r>
            <a:endParaRPr sz="2700" baseline="-4629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 rot="420000">
            <a:off x="13271772" y="6712995"/>
            <a:ext cx="16837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0"/>
              </a:lnSpc>
            </a:pPr>
            <a:r>
              <a:rPr sz="1800" spc="120">
                <a:latin typeface="Palatino Linotype"/>
                <a:cs typeface="Palatino Linotype"/>
              </a:rPr>
              <a:t>fragmentation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 rot="21060000">
            <a:off x="9433688" y="4862451"/>
            <a:ext cx="2162228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2700" spc="209" baseline="-3086">
                <a:latin typeface="Palatino Linotype"/>
                <a:cs typeface="Palatino Linotype"/>
              </a:rPr>
              <a:t>Lack</a:t>
            </a:r>
            <a:r>
              <a:rPr sz="2700" spc="-97" baseline="-3086">
                <a:latin typeface="Palatino Linotype"/>
                <a:cs typeface="Palatino Linotype"/>
              </a:rPr>
              <a:t> </a:t>
            </a:r>
            <a:r>
              <a:rPr sz="2700" spc="104" baseline="-1543">
                <a:latin typeface="Palatino Linotype"/>
                <a:cs typeface="Palatino Linotype"/>
              </a:rPr>
              <a:t>of</a:t>
            </a:r>
            <a:r>
              <a:rPr sz="2700" spc="-97" baseline="-1543">
                <a:latin typeface="Palatino Linotype"/>
                <a:cs typeface="Palatino Linotype"/>
              </a:rPr>
              <a:t> </a:t>
            </a:r>
            <a:r>
              <a:rPr sz="1800" spc="105">
                <a:latin typeface="Palatino Linotype"/>
                <a:cs typeface="Palatino Linotype"/>
              </a:rPr>
              <a:t>Awareness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 txBox="1"/>
          <p:nvPr/>
        </p:nvSpPr>
        <p:spPr>
          <a:xfrm rot="21060000">
            <a:off x="9749028" y="5169753"/>
            <a:ext cx="164033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110">
                <a:latin typeface="Palatino Linotype"/>
                <a:cs typeface="Palatino Linotype"/>
              </a:rPr>
              <a:t>and</a:t>
            </a:r>
            <a:r>
              <a:rPr sz="1800" spc="-65">
                <a:latin typeface="Palatino Linotype"/>
                <a:cs typeface="Palatino Linotype"/>
              </a:rPr>
              <a:t> </a:t>
            </a:r>
            <a:r>
              <a:rPr sz="2700" spc="150" baseline="1543">
                <a:latin typeface="Palatino Linotype"/>
                <a:cs typeface="Palatino Linotype"/>
              </a:rPr>
              <a:t>education</a:t>
            </a:r>
            <a:endParaRPr sz="2700" baseline="1543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 txBox="1"/>
          <p:nvPr/>
        </p:nvSpPr>
        <p:spPr>
          <a:xfrm rot="21360000">
            <a:off x="8984979" y="9040932"/>
            <a:ext cx="2499178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40">
                <a:latin typeface="Palatino Linotype"/>
                <a:cs typeface="Palatino Linotype"/>
              </a:rPr>
              <a:t>Weak</a:t>
            </a:r>
            <a:r>
              <a:rPr sz="1700" spc="-35">
                <a:latin typeface="Palatino Linotype"/>
                <a:cs typeface="Palatino Linotype"/>
              </a:rPr>
              <a:t> </a:t>
            </a:r>
            <a:r>
              <a:rPr sz="2550" spc="112" baseline="1633">
                <a:latin typeface="Palatino Linotype"/>
                <a:cs typeface="Palatino Linotype"/>
              </a:rPr>
              <a:t>law</a:t>
            </a:r>
            <a:r>
              <a:rPr sz="2550" spc="-44" baseline="1633">
                <a:latin typeface="Palatino Linotype"/>
                <a:cs typeface="Palatino Linotype"/>
              </a:rPr>
              <a:t> </a:t>
            </a:r>
            <a:r>
              <a:rPr sz="2550" spc="150" baseline="1633">
                <a:latin typeface="Palatino Linotype"/>
                <a:cs typeface="Palatino Linotype"/>
              </a:rPr>
              <a:t>enforce</a:t>
            </a:r>
            <a:r>
              <a:rPr sz="2550" spc="150" baseline="3267">
                <a:latin typeface="Palatino Linotype"/>
                <a:cs typeface="Palatino Linotype"/>
              </a:rPr>
              <a:t>ment</a:t>
            </a:r>
            <a:endParaRPr sz="2550" baseline="3267">
              <a:latin typeface="Palatino Linotype"/>
              <a:cs typeface="Palatino Linotype"/>
            </a:endParaRPr>
          </a:p>
        </p:txBody>
      </p:sp>
      <p:sp>
        <p:nvSpPr>
          <p:cNvPr id="33" name="object 33"/>
          <p:cNvSpPr txBox="1"/>
          <p:nvPr/>
        </p:nvSpPr>
        <p:spPr>
          <a:xfrm rot="21360000">
            <a:off x="9388045" y="9334392"/>
            <a:ext cx="173686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90">
                <a:latin typeface="Palatino Linotype"/>
                <a:cs typeface="Palatino Linotype"/>
              </a:rPr>
              <a:t>and</a:t>
            </a:r>
            <a:r>
              <a:rPr sz="1700" spc="-30">
                <a:latin typeface="Palatino Linotype"/>
                <a:cs typeface="Palatino Linotype"/>
              </a:rPr>
              <a:t> </a:t>
            </a:r>
            <a:r>
              <a:rPr sz="1700" spc="95">
                <a:latin typeface="Palatino Linotype"/>
                <a:cs typeface="Palatino Linotype"/>
              </a:rPr>
              <a:t>go</a:t>
            </a:r>
            <a:r>
              <a:rPr sz="2550" spc="142" baseline="1633">
                <a:latin typeface="Palatino Linotype"/>
                <a:cs typeface="Palatino Linotype"/>
              </a:rPr>
              <a:t>vernance</a:t>
            </a:r>
            <a:endParaRPr sz="2550" baseline="1633">
              <a:latin typeface="Palatino Linotype"/>
              <a:cs typeface="Palatino Linotype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86EDA1-9827-5D3B-B444-6577EECFAD8D}"/>
              </a:ext>
            </a:extLst>
          </p:cNvPr>
          <p:cNvSpPr/>
          <p:nvPr/>
        </p:nvSpPr>
        <p:spPr>
          <a:xfrm>
            <a:off x="6422733" y="169015"/>
            <a:ext cx="675056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cap="none" spc="0">
                <a:ln w="13462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Challenges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" y="6450334"/>
            <a:ext cx="4234180" cy="3835400"/>
          </a:xfrm>
          <a:custGeom>
            <a:avLst/>
            <a:gdLst/>
            <a:ahLst/>
            <a:cxnLst/>
            <a:rect l="l" t="t" r="r" b="b"/>
            <a:pathLst>
              <a:path w="4234180" h="3835400">
                <a:moveTo>
                  <a:pt x="3173289" y="3830525"/>
                </a:moveTo>
                <a:lnTo>
                  <a:pt x="3192282" y="3812440"/>
                </a:lnTo>
                <a:lnTo>
                  <a:pt x="3212968" y="3795412"/>
                </a:lnTo>
                <a:lnTo>
                  <a:pt x="3233244" y="3778128"/>
                </a:lnTo>
                <a:lnTo>
                  <a:pt x="3259835" y="3749814"/>
                </a:lnTo>
                <a:lnTo>
                  <a:pt x="3279280" y="3732012"/>
                </a:lnTo>
                <a:lnTo>
                  <a:pt x="3305031" y="3703174"/>
                </a:lnTo>
                <a:lnTo>
                  <a:pt x="3323629" y="3684842"/>
                </a:lnTo>
                <a:lnTo>
                  <a:pt x="3348524" y="3655469"/>
                </a:lnTo>
                <a:lnTo>
                  <a:pt x="3366257" y="3636597"/>
                </a:lnTo>
                <a:lnTo>
                  <a:pt x="3390279" y="3606680"/>
                </a:lnTo>
                <a:lnTo>
                  <a:pt x="3407132" y="3587258"/>
                </a:lnTo>
                <a:lnTo>
                  <a:pt x="3430265" y="3556785"/>
                </a:lnTo>
                <a:lnTo>
                  <a:pt x="3452947" y="3526031"/>
                </a:lnTo>
                <a:lnTo>
                  <a:pt x="3468447" y="3505764"/>
                </a:lnTo>
                <a:lnTo>
                  <a:pt x="3490215" y="3474439"/>
                </a:lnTo>
                <a:lnTo>
                  <a:pt x="3525630" y="3421690"/>
                </a:lnTo>
                <a:lnTo>
                  <a:pt x="3545995" y="3389489"/>
                </a:lnTo>
                <a:lnTo>
                  <a:pt x="3578568" y="3334965"/>
                </a:lnTo>
                <a:lnTo>
                  <a:pt x="3590767" y="3312637"/>
                </a:lnTo>
                <a:lnTo>
                  <a:pt x="3609204" y="3279232"/>
                </a:lnTo>
                <a:lnTo>
                  <a:pt x="3627149" y="3245520"/>
                </a:lnTo>
                <a:lnTo>
                  <a:pt x="3637871" y="3222270"/>
                </a:lnTo>
                <a:lnTo>
                  <a:pt x="3654818" y="3187934"/>
                </a:lnTo>
                <a:lnTo>
                  <a:pt x="3671261" y="3153284"/>
                </a:lnTo>
                <a:lnTo>
                  <a:pt x="3687195" y="3118315"/>
                </a:lnTo>
                <a:lnTo>
                  <a:pt x="3695889" y="3093799"/>
                </a:lnTo>
                <a:lnTo>
                  <a:pt x="3710792" y="3058187"/>
                </a:lnTo>
                <a:lnTo>
                  <a:pt x="3725174" y="3022249"/>
                </a:lnTo>
                <a:lnTo>
                  <a:pt x="3732304" y="2996756"/>
                </a:lnTo>
                <a:lnTo>
                  <a:pt x="3745630" y="2960159"/>
                </a:lnTo>
                <a:lnTo>
                  <a:pt x="3758423" y="2923229"/>
                </a:lnTo>
                <a:lnTo>
                  <a:pt x="3770677" y="2885963"/>
                </a:lnTo>
                <a:lnTo>
                  <a:pt x="3775663" y="2859130"/>
                </a:lnTo>
                <a:lnTo>
                  <a:pt x="3786828" y="2821185"/>
                </a:lnTo>
                <a:lnTo>
                  <a:pt x="3797444" y="2782895"/>
                </a:lnTo>
                <a:lnTo>
                  <a:pt x="3807504" y="2744259"/>
                </a:lnTo>
                <a:lnTo>
                  <a:pt x="3810279" y="2716046"/>
                </a:lnTo>
                <a:lnTo>
                  <a:pt x="3819218" y="2676709"/>
                </a:lnTo>
                <a:lnTo>
                  <a:pt x="3827589" y="2637018"/>
                </a:lnTo>
                <a:lnTo>
                  <a:pt x="3835389" y="2596971"/>
                </a:lnTo>
                <a:lnTo>
                  <a:pt x="3835887" y="2567336"/>
                </a:lnTo>
                <a:lnTo>
                  <a:pt x="3842532" y="2526567"/>
                </a:lnTo>
                <a:lnTo>
                  <a:pt x="3848593" y="2485434"/>
                </a:lnTo>
                <a:lnTo>
                  <a:pt x="3854067" y="2443933"/>
                </a:lnTo>
                <a:lnTo>
                  <a:pt x="3852221" y="2412835"/>
                </a:lnTo>
                <a:lnTo>
                  <a:pt x="3856506" y="2370592"/>
                </a:lnTo>
                <a:lnTo>
                  <a:pt x="3860190" y="2327974"/>
                </a:lnTo>
                <a:lnTo>
                  <a:pt x="3856543" y="2295751"/>
                </a:lnTo>
                <a:lnTo>
                  <a:pt x="3859015" y="2252376"/>
                </a:lnTo>
                <a:lnTo>
                  <a:pt x="3860873" y="2208618"/>
                </a:lnTo>
                <a:lnTo>
                  <a:pt x="3862114" y="2164475"/>
                </a:lnTo>
                <a:lnTo>
                  <a:pt x="3856008" y="2130715"/>
                </a:lnTo>
                <a:lnTo>
                  <a:pt x="3856002" y="2085794"/>
                </a:lnTo>
                <a:lnTo>
                  <a:pt x="3855368" y="2040479"/>
                </a:lnTo>
                <a:lnTo>
                  <a:pt x="3847373" y="2005540"/>
                </a:lnTo>
                <a:lnTo>
                  <a:pt x="3845467" y="1959432"/>
                </a:lnTo>
                <a:lnTo>
                  <a:pt x="3842918" y="1912922"/>
                </a:lnTo>
                <a:lnTo>
                  <a:pt x="3839724" y="1866009"/>
                </a:lnTo>
                <a:lnTo>
                  <a:pt x="3829153" y="1829462"/>
                </a:lnTo>
                <a:lnTo>
                  <a:pt x="3824654" y="1781734"/>
                </a:lnTo>
                <a:lnTo>
                  <a:pt x="3812770" y="1744367"/>
                </a:lnTo>
                <a:lnTo>
                  <a:pt x="3806950" y="1695814"/>
                </a:lnTo>
                <a:lnTo>
                  <a:pt x="3800463" y="1646844"/>
                </a:lnTo>
                <a:lnTo>
                  <a:pt x="3786578" y="1608228"/>
                </a:lnTo>
                <a:lnTo>
                  <a:pt x="3778745" y="1558418"/>
                </a:lnTo>
                <a:lnTo>
                  <a:pt x="3770232" y="1508184"/>
                </a:lnTo>
                <a:lnTo>
                  <a:pt x="3754309" y="1468295"/>
                </a:lnTo>
                <a:lnTo>
                  <a:pt x="3744425" y="1417204"/>
                </a:lnTo>
                <a:lnTo>
                  <a:pt x="3727123" y="1376454"/>
                </a:lnTo>
                <a:lnTo>
                  <a:pt x="3715851" y="1324497"/>
                </a:lnTo>
                <a:lnTo>
                  <a:pt x="3697153" y="1282874"/>
                </a:lnTo>
                <a:lnTo>
                  <a:pt x="3684477" y="1230040"/>
                </a:lnTo>
                <a:lnTo>
                  <a:pt x="3664366" y="1187536"/>
                </a:lnTo>
                <a:lnTo>
                  <a:pt x="3650269" y="1133814"/>
                </a:lnTo>
                <a:lnTo>
                  <a:pt x="3628729" y="1090417"/>
                </a:lnTo>
                <a:lnTo>
                  <a:pt x="3621117" y="1055719"/>
                </a:lnTo>
                <a:lnTo>
                  <a:pt x="3625202" y="1013351"/>
                </a:lnTo>
                <a:lnTo>
                  <a:pt x="3635275" y="974723"/>
                </a:lnTo>
                <a:lnTo>
                  <a:pt x="3652353" y="940469"/>
                </a:lnTo>
                <a:lnTo>
                  <a:pt x="3670730" y="921999"/>
                </a:lnTo>
                <a:lnTo>
                  <a:pt x="3691423" y="919948"/>
                </a:lnTo>
                <a:lnTo>
                  <a:pt x="3715451" y="934953"/>
                </a:lnTo>
                <a:lnTo>
                  <a:pt x="3743832" y="967649"/>
                </a:lnTo>
                <a:lnTo>
                  <a:pt x="3774560" y="1016783"/>
                </a:lnTo>
                <a:lnTo>
                  <a:pt x="3797820" y="1076226"/>
                </a:lnTo>
                <a:lnTo>
                  <a:pt x="3827068" y="1124437"/>
                </a:lnTo>
                <a:lnTo>
                  <a:pt x="3848856" y="1182961"/>
                </a:lnTo>
                <a:lnTo>
                  <a:pt x="3876641" y="1230257"/>
                </a:lnTo>
                <a:lnTo>
                  <a:pt x="3896972" y="1287871"/>
                </a:lnTo>
                <a:lnTo>
                  <a:pt x="3916579" y="1345034"/>
                </a:lnTo>
                <a:lnTo>
                  <a:pt x="3942194" y="1390975"/>
                </a:lnTo>
                <a:lnTo>
                  <a:pt x="3960366" y="1447242"/>
                </a:lnTo>
                <a:lnTo>
                  <a:pt x="3984553" y="1492291"/>
                </a:lnTo>
                <a:lnTo>
                  <a:pt x="4001305" y="1547671"/>
                </a:lnTo>
                <a:lnTo>
                  <a:pt x="4017351" y="1602609"/>
                </a:lnTo>
                <a:lnTo>
                  <a:pt x="4039423" y="1646338"/>
                </a:lnTo>
                <a:lnTo>
                  <a:pt x="4054071" y="1700404"/>
                </a:lnTo>
                <a:lnTo>
                  <a:pt x="4068024" y="1754036"/>
                </a:lnTo>
                <a:lnTo>
                  <a:pt x="4088014" y="1796464"/>
                </a:lnTo>
                <a:lnTo>
                  <a:pt x="4100590" y="1849236"/>
                </a:lnTo>
                <a:lnTo>
                  <a:pt x="4112483" y="1901581"/>
                </a:lnTo>
                <a:lnTo>
                  <a:pt x="4123696" y="1953502"/>
                </a:lnTo>
                <a:lnTo>
                  <a:pt x="4140961" y="1994229"/>
                </a:lnTo>
                <a:lnTo>
                  <a:pt x="4150826" y="2045308"/>
                </a:lnTo>
                <a:lnTo>
                  <a:pt x="4160023" y="2095969"/>
                </a:lnTo>
                <a:lnTo>
                  <a:pt x="4168554" y="2146216"/>
                </a:lnTo>
                <a:lnTo>
                  <a:pt x="4176425" y="2196049"/>
                </a:lnTo>
                <a:lnTo>
                  <a:pt x="4190364" y="2234699"/>
                </a:lnTo>
                <a:lnTo>
                  <a:pt x="4196923" y="2283713"/>
                </a:lnTo>
                <a:lnTo>
                  <a:pt x="4202831" y="2332321"/>
                </a:lnTo>
                <a:lnTo>
                  <a:pt x="4208092" y="2380525"/>
                </a:lnTo>
                <a:lnTo>
                  <a:pt x="4212710" y="2428327"/>
                </a:lnTo>
                <a:lnTo>
                  <a:pt x="4216688" y="2475730"/>
                </a:lnTo>
                <a:lnTo>
                  <a:pt x="4220031" y="2522736"/>
                </a:lnTo>
                <a:lnTo>
                  <a:pt x="4222741" y="2569347"/>
                </a:lnTo>
                <a:lnTo>
                  <a:pt x="4231550" y="2604793"/>
                </a:lnTo>
                <a:lnTo>
                  <a:pt x="4233006" y="2650622"/>
                </a:lnTo>
                <a:lnTo>
                  <a:pt x="4233841" y="2696062"/>
                </a:lnTo>
                <a:lnTo>
                  <a:pt x="4234059" y="2741116"/>
                </a:lnTo>
                <a:lnTo>
                  <a:pt x="4056131" y="2630006"/>
                </a:lnTo>
                <a:lnTo>
                  <a:pt x="4003447" y="2656998"/>
                </a:lnTo>
                <a:lnTo>
                  <a:pt x="3962172" y="2676142"/>
                </a:lnTo>
                <a:lnTo>
                  <a:pt x="3918267" y="2708616"/>
                </a:lnTo>
                <a:lnTo>
                  <a:pt x="3877874" y="2743284"/>
                </a:lnTo>
                <a:lnTo>
                  <a:pt x="3840407" y="2779778"/>
                </a:lnTo>
                <a:lnTo>
                  <a:pt x="3805281" y="2817735"/>
                </a:lnTo>
                <a:lnTo>
                  <a:pt x="4215527" y="3073919"/>
                </a:lnTo>
                <a:lnTo>
                  <a:pt x="4213996" y="3087935"/>
                </a:lnTo>
                <a:lnTo>
                  <a:pt x="4208817" y="3129620"/>
                </a:lnTo>
                <a:lnTo>
                  <a:pt x="4203057" y="3170941"/>
                </a:lnTo>
                <a:lnTo>
                  <a:pt x="4196719" y="3211902"/>
                </a:lnTo>
                <a:lnTo>
                  <a:pt x="4192111" y="3238970"/>
                </a:lnTo>
                <a:lnTo>
                  <a:pt x="3941515" y="3082482"/>
                </a:lnTo>
                <a:lnTo>
                  <a:pt x="3895750" y="3098822"/>
                </a:lnTo>
                <a:lnTo>
                  <a:pt x="3847127" y="3128350"/>
                </a:lnTo>
                <a:lnTo>
                  <a:pt x="3808699" y="3149271"/>
                </a:lnTo>
                <a:lnTo>
                  <a:pt x="3766607" y="3182878"/>
                </a:lnTo>
                <a:lnTo>
                  <a:pt x="3727176" y="3218146"/>
                </a:lnTo>
                <a:lnTo>
                  <a:pt x="3690002" y="3254824"/>
                </a:lnTo>
                <a:lnTo>
                  <a:pt x="3661410" y="3281887"/>
                </a:lnTo>
                <a:lnTo>
                  <a:pt x="4114277" y="3564687"/>
                </a:lnTo>
                <a:lnTo>
                  <a:pt x="4102362" y="3602165"/>
                </a:lnTo>
                <a:lnTo>
                  <a:pt x="4089908" y="3639306"/>
                </a:lnTo>
                <a:lnTo>
                  <a:pt x="4076920" y="3676114"/>
                </a:lnTo>
                <a:lnTo>
                  <a:pt x="4063402" y="3712591"/>
                </a:lnTo>
                <a:lnTo>
                  <a:pt x="4049357" y="3748739"/>
                </a:lnTo>
                <a:lnTo>
                  <a:pt x="4034788" y="3784560"/>
                </a:lnTo>
                <a:lnTo>
                  <a:pt x="4019700" y="3820057"/>
                </a:lnTo>
                <a:lnTo>
                  <a:pt x="4014903" y="3832034"/>
                </a:lnTo>
                <a:lnTo>
                  <a:pt x="3966811" y="3831948"/>
                </a:lnTo>
                <a:lnTo>
                  <a:pt x="3747868" y="3695226"/>
                </a:lnTo>
                <a:lnTo>
                  <a:pt x="3698999" y="3694654"/>
                </a:lnTo>
                <a:lnTo>
                  <a:pt x="3646824" y="3706991"/>
                </a:lnTo>
                <a:lnTo>
                  <a:pt x="3597701" y="3721234"/>
                </a:lnTo>
                <a:lnTo>
                  <a:pt x="3551261" y="3737153"/>
                </a:lnTo>
                <a:lnTo>
                  <a:pt x="3507137" y="3754517"/>
                </a:lnTo>
                <a:lnTo>
                  <a:pt x="3458232" y="3783870"/>
                </a:lnTo>
                <a:lnTo>
                  <a:pt x="3417633" y="3803435"/>
                </a:lnTo>
                <a:lnTo>
                  <a:pt x="3461842" y="3831042"/>
                </a:lnTo>
                <a:lnTo>
                  <a:pt x="3173289" y="3830525"/>
                </a:lnTo>
                <a:close/>
              </a:path>
              <a:path w="4234180" h="3835400">
                <a:moveTo>
                  <a:pt x="2501445" y="326578"/>
                </a:moveTo>
                <a:lnTo>
                  <a:pt x="2353199" y="234003"/>
                </a:lnTo>
                <a:lnTo>
                  <a:pt x="2396560" y="246108"/>
                </a:lnTo>
                <a:lnTo>
                  <a:pt x="2470688" y="292398"/>
                </a:lnTo>
                <a:lnTo>
                  <a:pt x="2501445" y="326578"/>
                </a:lnTo>
                <a:close/>
              </a:path>
              <a:path w="4234180" h="3835400">
                <a:moveTo>
                  <a:pt x="2647370" y="432676"/>
                </a:moveTo>
                <a:lnTo>
                  <a:pt x="2202883" y="155110"/>
                </a:lnTo>
                <a:lnTo>
                  <a:pt x="2245057" y="166472"/>
                </a:lnTo>
                <a:lnTo>
                  <a:pt x="2615535" y="397823"/>
                </a:lnTo>
                <a:lnTo>
                  <a:pt x="2647370" y="432676"/>
                </a:lnTo>
                <a:close/>
              </a:path>
              <a:path w="4234180" h="3835400">
                <a:moveTo>
                  <a:pt x="1563" y="1640011"/>
                </a:moveTo>
                <a:lnTo>
                  <a:pt x="0" y="591201"/>
                </a:lnTo>
                <a:lnTo>
                  <a:pt x="29865" y="564932"/>
                </a:lnTo>
                <a:lnTo>
                  <a:pt x="62206" y="540210"/>
                </a:lnTo>
                <a:lnTo>
                  <a:pt x="101798" y="505042"/>
                </a:lnTo>
                <a:lnTo>
                  <a:pt x="135184" y="480972"/>
                </a:lnTo>
                <a:lnTo>
                  <a:pt x="169087" y="457225"/>
                </a:lnTo>
                <a:lnTo>
                  <a:pt x="203503" y="433798"/>
                </a:lnTo>
                <a:lnTo>
                  <a:pt x="238428" y="410689"/>
                </a:lnTo>
                <a:lnTo>
                  <a:pt x="273857" y="387894"/>
                </a:lnTo>
                <a:lnTo>
                  <a:pt x="309788" y="365413"/>
                </a:lnTo>
                <a:lnTo>
                  <a:pt x="346215" y="343242"/>
                </a:lnTo>
                <a:lnTo>
                  <a:pt x="383135" y="321379"/>
                </a:lnTo>
                <a:lnTo>
                  <a:pt x="420545" y="299821"/>
                </a:lnTo>
                <a:lnTo>
                  <a:pt x="458439" y="278567"/>
                </a:lnTo>
                <a:lnTo>
                  <a:pt x="496815" y="257612"/>
                </a:lnTo>
                <a:lnTo>
                  <a:pt x="535668" y="236956"/>
                </a:lnTo>
                <a:lnTo>
                  <a:pt x="574994" y="216595"/>
                </a:lnTo>
                <a:lnTo>
                  <a:pt x="614789" y="196527"/>
                </a:lnTo>
                <a:lnTo>
                  <a:pt x="648323" y="187522"/>
                </a:lnTo>
                <a:lnTo>
                  <a:pt x="689045" y="168033"/>
                </a:lnTo>
                <a:lnTo>
                  <a:pt x="730224" y="148830"/>
                </a:lnTo>
                <a:lnTo>
                  <a:pt x="765130" y="140681"/>
                </a:lnTo>
                <a:lnTo>
                  <a:pt x="807212" y="122042"/>
                </a:lnTo>
                <a:lnTo>
                  <a:pt x="843013" y="114452"/>
                </a:lnTo>
                <a:lnTo>
                  <a:pt x="885982" y="96367"/>
                </a:lnTo>
                <a:lnTo>
                  <a:pt x="922662" y="89326"/>
                </a:lnTo>
                <a:lnTo>
                  <a:pt x="966502" y="71785"/>
                </a:lnTo>
                <a:lnTo>
                  <a:pt x="1004046" y="65283"/>
                </a:lnTo>
                <a:lnTo>
                  <a:pt x="1042015" y="59048"/>
                </a:lnTo>
                <a:lnTo>
                  <a:pt x="1087132" y="42304"/>
                </a:lnTo>
                <a:lnTo>
                  <a:pt x="1125941" y="36593"/>
                </a:lnTo>
                <a:lnTo>
                  <a:pt x="1165163" y="31140"/>
                </a:lnTo>
                <a:lnTo>
                  <a:pt x="1204795" y="25943"/>
                </a:lnTo>
                <a:lnTo>
                  <a:pt x="1244834" y="21000"/>
                </a:lnTo>
                <a:lnTo>
                  <a:pt x="1285274" y="16308"/>
                </a:lnTo>
                <a:lnTo>
                  <a:pt x="1326112" y="11864"/>
                </a:lnTo>
                <a:lnTo>
                  <a:pt x="1367344" y="7666"/>
                </a:lnTo>
                <a:lnTo>
                  <a:pt x="1408967" y="3712"/>
                </a:lnTo>
                <a:lnTo>
                  <a:pt x="1450975" y="0"/>
                </a:lnTo>
                <a:lnTo>
                  <a:pt x="1486639" y="7297"/>
                </a:lnTo>
                <a:lnTo>
                  <a:pt x="1572551" y="1055"/>
                </a:lnTo>
                <a:lnTo>
                  <a:pt x="1609338" y="9054"/>
                </a:lnTo>
                <a:lnTo>
                  <a:pt x="1653218" y="6510"/>
                </a:lnTo>
                <a:lnTo>
                  <a:pt x="1728607" y="23642"/>
                </a:lnTo>
                <a:lnTo>
                  <a:pt x="1773562" y="21769"/>
                </a:lnTo>
                <a:lnTo>
                  <a:pt x="1851066" y="40222"/>
                </a:lnTo>
                <a:lnTo>
                  <a:pt x="2050753" y="90055"/>
                </a:lnTo>
                <a:lnTo>
                  <a:pt x="2084948" y="111409"/>
                </a:lnTo>
                <a:lnTo>
                  <a:pt x="2167744" y="133166"/>
                </a:lnTo>
                <a:lnTo>
                  <a:pt x="2686192" y="456919"/>
                </a:lnTo>
                <a:lnTo>
                  <a:pt x="2951817" y="742574"/>
                </a:lnTo>
                <a:lnTo>
                  <a:pt x="2979342" y="789709"/>
                </a:lnTo>
                <a:lnTo>
                  <a:pt x="3013814" y="826208"/>
                </a:lnTo>
                <a:lnTo>
                  <a:pt x="3041775" y="873614"/>
                </a:lnTo>
                <a:lnTo>
                  <a:pt x="3076675" y="910381"/>
                </a:lnTo>
                <a:lnTo>
                  <a:pt x="3119349" y="981948"/>
                </a:lnTo>
                <a:lnTo>
                  <a:pt x="2566646" y="636805"/>
                </a:lnTo>
                <a:lnTo>
                  <a:pt x="2387984" y="600101"/>
                </a:lnTo>
                <a:lnTo>
                  <a:pt x="2345056" y="603239"/>
                </a:lnTo>
                <a:lnTo>
                  <a:pt x="2308592" y="595442"/>
                </a:lnTo>
                <a:lnTo>
                  <a:pt x="2258369" y="608998"/>
                </a:lnTo>
                <a:lnTo>
                  <a:pt x="2214520" y="611561"/>
                </a:lnTo>
                <a:lnTo>
                  <a:pt x="2163548" y="624650"/>
                </a:lnTo>
                <a:lnTo>
                  <a:pt x="2112134" y="637462"/>
                </a:lnTo>
                <a:lnTo>
                  <a:pt x="2060232" y="649970"/>
                </a:lnTo>
                <a:lnTo>
                  <a:pt x="2045442" y="655707"/>
                </a:lnTo>
                <a:lnTo>
                  <a:pt x="1616204" y="387663"/>
                </a:lnTo>
                <a:lnTo>
                  <a:pt x="1577149" y="408193"/>
                </a:lnTo>
                <a:lnTo>
                  <a:pt x="1545268" y="418230"/>
                </a:lnTo>
                <a:lnTo>
                  <a:pt x="1507233" y="439397"/>
                </a:lnTo>
                <a:lnTo>
                  <a:pt x="1476624" y="450228"/>
                </a:lnTo>
                <a:lnTo>
                  <a:pt x="1440112" y="472347"/>
                </a:lnTo>
                <a:lnTo>
                  <a:pt x="1404551" y="495059"/>
                </a:lnTo>
                <a:lnTo>
                  <a:pt x="1370066" y="518443"/>
                </a:lnTo>
                <a:lnTo>
                  <a:pt x="1336784" y="542578"/>
                </a:lnTo>
                <a:lnTo>
                  <a:pt x="1298103" y="578314"/>
                </a:lnTo>
                <a:lnTo>
                  <a:pt x="1260875" y="614958"/>
                </a:lnTo>
                <a:lnTo>
                  <a:pt x="1243051" y="633773"/>
                </a:lnTo>
                <a:lnTo>
                  <a:pt x="925551" y="435506"/>
                </a:lnTo>
                <a:lnTo>
                  <a:pt x="886393" y="455972"/>
                </a:lnTo>
                <a:lnTo>
                  <a:pt x="854433" y="465959"/>
                </a:lnTo>
                <a:lnTo>
                  <a:pt x="816340" y="487090"/>
                </a:lnTo>
                <a:lnTo>
                  <a:pt x="749153" y="519999"/>
                </a:lnTo>
                <a:lnTo>
                  <a:pt x="713578" y="542701"/>
                </a:lnTo>
                <a:lnTo>
                  <a:pt x="679086" y="566081"/>
                </a:lnTo>
                <a:lnTo>
                  <a:pt x="645802" y="590215"/>
                </a:lnTo>
                <a:lnTo>
                  <a:pt x="607121" y="625951"/>
                </a:lnTo>
                <a:lnTo>
                  <a:pt x="569891" y="662594"/>
                </a:lnTo>
                <a:lnTo>
                  <a:pt x="534237" y="700221"/>
                </a:lnTo>
                <a:lnTo>
                  <a:pt x="500280" y="738907"/>
                </a:lnTo>
                <a:lnTo>
                  <a:pt x="461416" y="789502"/>
                </a:lnTo>
                <a:lnTo>
                  <a:pt x="431222" y="830539"/>
                </a:lnTo>
                <a:lnTo>
                  <a:pt x="389640" y="894409"/>
                </a:lnTo>
                <a:lnTo>
                  <a:pt x="356972" y="948873"/>
                </a:lnTo>
                <a:lnTo>
                  <a:pt x="319889" y="1015553"/>
                </a:lnTo>
                <a:lnTo>
                  <a:pt x="349979" y="1064289"/>
                </a:lnTo>
                <a:lnTo>
                  <a:pt x="423306" y="1140025"/>
                </a:lnTo>
                <a:lnTo>
                  <a:pt x="466556" y="1167033"/>
                </a:lnTo>
                <a:lnTo>
                  <a:pt x="502994" y="1204760"/>
                </a:lnTo>
                <a:lnTo>
                  <a:pt x="589096" y="1258527"/>
                </a:lnTo>
                <a:lnTo>
                  <a:pt x="625318" y="1296120"/>
                </a:lnTo>
                <a:lnTo>
                  <a:pt x="2472310" y="2449500"/>
                </a:lnTo>
                <a:lnTo>
                  <a:pt x="2469524" y="2477706"/>
                </a:lnTo>
                <a:lnTo>
                  <a:pt x="2473397" y="2525043"/>
                </a:lnTo>
                <a:lnTo>
                  <a:pt x="2543207" y="2913012"/>
                </a:lnTo>
                <a:lnTo>
                  <a:pt x="2551090" y="2962853"/>
                </a:lnTo>
                <a:lnTo>
                  <a:pt x="2554324" y="3009791"/>
                </a:lnTo>
                <a:lnTo>
                  <a:pt x="2552859" y="3053795"/>
                </a:lnTo>
                <a:lnTo>
                  <a:pt x="2550789" y="3067475"/>
                </a:lnTo>
                <a:lnTo>
                  <a:pt x="479549" y="1774060"/>
                </a:lnTo>
                <a:lnTo>
                  <a:pt x="1563" y="1640011"/>
                </a:lnTo>
                <a:close/>
              </a:path>
              <a:path w="4234180" h="3835400">
                <a:moveTo>
                  <a:pt x="2428004" y="1523462"/>
                </a:moveTo>
                <a:lnTo>
                  <a:pt x="2060924" y="1294234"/>
                </a:lnTo>
                <a:lnTo>
                  <a:pt x="2001141" y="792744"/>
                </a:lnTo>
                <a:lnTo>
                  <a:pt x="2566646" y="636805"/>
                </a:lnTo>
                <a:lnTo>
                  <a:pt x="3119349" y="981948"/>
                </a:lnTo>
                <a:lnTo>
                  <a:pt x="3249944" y="1198255"/>
                </a:lnTo>
                <a:lnTo>
                  <a:pt x="3272764" y="1257424"/>
                </a:lnTo>
                <a:lnTo>
                  <a:pt x="3302490" y="1305933"/>
                </a:lnTo>
                <a:lnTo>
                  <a:pt x="2936598" y="1077446"/>
                </a:lnTo>
                <a:lnTo>
                  <a:pt x="2884909" y="1060141"/>
                </a:lnTo>
                <a:lnTo>
                  <a:pt x="2836956" y="1030196"/>
                </a:lnTo>
                <a:lnTo>
                  <a:pt x="2779054" y="1009011"/>
                </a:lnTo>
                <a:lnTo>
                  <a:pt x="2710967" y="996439"/>
                </a:lnTo>
                <a:lnTo>
                  <a:pt x="2645916" y="970790"/>
                </a:lnTo>
                <a:lnTo>
                  <a:pt x="2616201" y="1012125"/>
                </a:lnTo>
                <a:lnTo>
                  <a:pt x="2588844" y="1054933"/>
                </a:lnTo>
                <a:lnTo>
                  <a:pt x="2563707" y="1099127"/>
                </a:lnTo>
                <a:lnTo>
                  <a:pt x="2540652" y="1144622"/>
                </a:lnTo>
                <a:lnTo>
                  <a:pt x="2519540" y="1191329"/>
                </a:lnTo>
                <a:lnTo>
                  <a:pt x="2500233" y="1239164"/>
                </a:lnTo>
                <a:lnTo>
                  <a:pt x="2482593" y="1288040"/>
                </a:lnTo>
                <a:lnTo>
                  <a:pt x="2466481" y="1337870"/>
                </a:lnTo>
                <a:lnTo>
                  <a:pt x="2458486" y="1377796"/>
                </a:lnTo>
                <a:lnTo>
                  <a:pt x="2445016" y="1429276"/>
                </a:lnTo>
                <a:lnTo>
                  <a:pt x="2432659" y="1481451"/>
                </a:lnTo>
                <a:lnTo>
                  <a:pt x="2428004" y="1523462"/>
                </a:lnTo>
                <a:close/>
              </a:path>
              <a:path w="4234180" h="3835400">
                <a:moveTo>
                  <a:pt x="3203493" y="2007727"/>
                </a:moveTo>
                <a:lnTo>
                  <a:pt x="2428004" y="1523462"/>
                </a:lnTo>
                <a:lnTo>
                  <a:pt x="2699240" y="1108899"/>
                </a:lnTo>
                <a:lnTo>
                  <a:pt x="3232773" y="1352234"/>
                </a:lnTo>
                <a:lnTo>
                  <a:pt x="3189763" y="1295430"/>
                </a:lnTo>
                <a:lnTo>
                  <a:pt x="3167043" y="1266269"/>
                </a:lnTo>
                <a:lnTo>
                  <a:pt x="3143200" y="1236407"/>
                </a:lnTo>
                <a:lnTo>
                  <a:pt x="3118002" y="1205699"/>
                </a:lnTo>
                <a:lnTo>
                  <a:pt x="3084488" y="1184771"/>
                </a:lnTo>
                <a:lnTo>
                  <a:pt x="3055878" y="1151932"/>
                </a:lnTo>
                <a:lnTo>
                  <a:pt x="3302490" y="1305933"/>
                </a:lnTo>
                <a:lnTo>
                  <a:pt x="3349015" y="1424823"/>
                </a:lnTo>
                <a:lnTo>
                  <a:pt x="3379259" y="1473655"/>
                </a:lnTo>
                <a:lnTo>
                  <a:pt x="3426782" y="1593169"/>
                </a:lnTo>
                <a:lnTo>
                  <a:pt x="3444054" y="1663846"/>
                </a:lnTo>
                <a:lnTo>
                  <a:pt x="3492505" y="1783939"/>
                </a:lnTo>
                <a:lnTo>
                  <a:pt x="3510223" y="1854894"/>
                </a:lnTo>
                <a:lnTo>
                  <a:pt x="3534809" y="1915165"/>
                </a:lnTo>
                <a:lnTo>
                  <a:pt x="3584625" y="2110975"/>
                </a:lnTo>
                <a:lnTo>
                  <a:pt x="3318880" y="1945027"/>
                </a:lnTo>
                <a:lnTo>
                  <a:pt x="3275920" y="1948146"/>
                </a:lnTo>
                <a:lnTo>
                  <a:pt x="3235863" y="1968050"/>
                </a:lnTo>
                <a:lnTo>
                  <a:pt x="3208398" y="1995818"/>
                </a:lnTo>
                <a:lnTo>
                  <a:pt x="3203493" y="2007727"/>
                </a:lnTo>
                <a:close/>
              </a:path>
              <a:path w="4234180" h="3835400">
                <a:moveTo>
                  <a:pt x="3671124" y="2704013"/>
                </a:moveTo>
                <a:lnTo>
                  <a:pt x="1494092" y="1344534"/>
                </a:lnTo>
                <a:lnTo>
                  <a:pt x="1543480" y="1360403"/>
                </a:lnTo>
                <a:lnTo>
                  <a:pt x="1586107" y="1387021"/>
                </a:lnTo>
                <a:lnTo>
                  <a:pt x="1178738" y="937987"/>
                </a:lnTo>
                <a:lnTo>
                  <a:pt x="1616204" y="387663"/>
                </a:lnTo>
                <a:lnTo>
                  <a:pt x="2045442" y="655707"/>
                </a:lnTo>
                <a:lnTo>
                  <a:pt x="2001072" y="672918"/>
                </a:lnTo>
                <a:lnTo>
                  <a:pt x="1941335" y="695506"/>
                </a:lnTo>
                <a:lnTo>
                  <a:pt x="1874249" y="728477"/>
                </a:lnTo>
                <a:lnTo>
                  <a:pt x="1880448" y="777267"/>
                </a:lnTo>
                <a:lnTo>
                  <a:pt x="1887996" y="826899"/>
                </a:lnTo>
                <a:lnTo>
                  <a:pt x="1896815" y="877324"/>
                </a:lnTo>
                <a:lnTo>
                  <a:pt x="1906828" y="928495"/>
                </a:lnTo>
                <a:lnTo>
                  <a:pt x="1917956" y="980363"/>
                </a:lnTo>
                <a:lnTo>
                  <a:pt x="1936849" y="1022107"/>
                </a:lnTo>
                <a:lnTo>
                  <a:pt x="1949975" y="1075222"/>
                </a:lnTo>
                <a:lnTo>
                  <a:pt x="1970711" y="1118116"/>
                </a:lnTo>
                <a:lnTo>
                  <a:pt x="1992251" y="1161513"/>
                </a:lnTo>
                <a:lnTo>
                  <a:pt x="2014519" y="1205364"/>
                </a:lnTo>
                <a:lnTo>
                  <a:pt x="2060924" y="1294234"/>
                </a:lnTo>
                <a:lnTo>
                  <a:pt x="3203493" y="2007727"/>
                </a:lnTo>
                <a:lnTo>
                  <a:pt x="3188775" y="2043455"/>
                </a:lnTo>
                <a:lnTo>
                  <a:pt x="3195198" y="2077412"/>
                </a:lnTo>
                <a:lnTo>
                  <a:pt x="3211251" y="2117382"/>
                </a:lnTo>
                <a:lnTo>
                  <a:pt x="3240697" y="2150743"/>
                </a:lnTo>
                <a:lnTo>
                  <a:pt x="3652018" y="2407598"/>
                </a:lnTo>
                <a:lnTo>
                  <a:pt x="3656701" y="2425495"/>
                </a:lnTo>
                <a:lnTo>
                  <a:pt x="3668816" y="2507925"/>
                </a:lnTo>
                <a:lnTo>
                  <a:pt x="3676204" y="2542484"/>
                </a:lnTo>
                <a:lnTo>
                  <a:pt x="3683232" y="2576818"/>
                </a:lnTo>
                <a:lnTo>
                  <a:pt x="3682089" y="2621023"/>
                </a:lnTo>
                <a:lnTo>
                  <a:pt x="3678415" y="2663647"/>
                </a:lnTo>
                <a:lnTo>
                  <a:pt x="3671124" y="2704013"/>
                </a:lnTo>
                <a:close/>
              </a:path>
              <a:path w="4234180" h="3835400">
                <a:moveTo>
                  <a:pt x="2472310" y="2449500"/>
                </a:moveTo>
                <a:lnTo>
                  <a:pt x="668208" y="1322903"/>
                </a:lnTo>
                <a:lnTo>
                  <a:pt x="717773" y="1338882"/>
                </a:lnTo>
                <a:lnTo>
                  <a:pt x="803316" y="1392300"/>
                </a:lnTo>
                <a:lnTo>
                  <a:pt x="852762" y="1408205"/>
                </a:lnTo>
                <a:lnTo>
                  <a:pt x="895454" y="1434864"/>
                </a:lnTo>
                <a:lnTo>
                  <a:pt x="488085" y="985830"/>
                </a:lnTo>
                <a:lnTo>
                  <a:pt x="925551" y="435506"/>
                </a:lnTo>
                <a:lnTo>
                  <a:pt x="1243051" y="633773"/>
                </a:lnTo>
                <a:lnTo>
                  <a:pt x="1225227" y="652588"/>
                </a:lnTo>
                <a:lnTo>
                  <a:pt x="1191285" y="691284"/>
                </a:lnTo>
                <a:lnTo>
                  <a:pt x="1159174" y="731123"/>
                </a:lnTo>
                <a:lnTo>
                  <a:pt x="1122293" y="782957"/>
                </a:lnTo>
                <a:lnTo>
                  <a:pt x="1080769" y="846863"/>
                </a:lnTo>
                <a:lnTo>
                  <a:pt x="1048180" y="901377"/>
                </a:lnTo>
                <a:lnTo>
                  <a:pt x="1011200" y="968121"/>
                </a:lnTo>
                <a:lnTo>
                  <a:pt x="1047951" y="1006044"/>
                </a:lnTo>
                <a:lnTo>
                  <a:pt x="1077880" y="1054679"/>
                </a:lnTo>
                <a:lnTo>
                  <a:pt x="1121171" y="1081713"/>
                </a:lnTo>
                <a:lnTo>
                  <a:pt x="1194049" y="1157168"/>
                </a:lnTo>
                <a:lnTo>
                  <a:pt x="3671124" y="2704013"/>
                </a:lnTo>
                <a:lnTo>
                  <a:pt x="3659130" y="2741441"/>
                </a:lnTo>
                <a:lnTo>
                  <a:pt x="3623417" y="2794004"/>
                </a:lnTo>
                <a:lnTo>
                  <a:pt x="3562587" y="2815910"/>
                </a:lnTo>
                <a:lnTo>
                  <a:pt x="3524244" y="2806938"/>
                </a:lnTo>
                <a:lnTo>
                  <a:pt x="3481408" y="2780189"/>
                </a:lnTo>
                <a:lnTo>
                  <a:pt x="2684126" y="2342206"/>
                </a:lnTo>
                <a:lnTo>
                  <a:pt x="2638339" y="2328587"/>
                </a:lnTo>
                <a:lnTo>
                  <a:pt x="2600280" y="2319793"/>
                </a:lnTo>
                <a:lnTo>
                  <a:pt x="2563269" y="2326626"/>
                </a:lnTo>
                <a:lnTo>
                  <a:pt x="2527350" y="2349115"/>
                </a:lnTo>
                <a:lnTo>
                  <a:pt x="2506025" y="2365744"/>
                </a:lnTo>
                <a:lnTo>
                  <a:pt x="2485884" y="2398085"/>
                </a:lnTo>
                <a:lnTo>
                  <a:pt x="2473702" y="2435397"/>
                </a:lnTo>
                <a:lnTo>
                  <a:pt x="2472310" y="2449500"/>
                </a:lnTo>
                <a:close/>
              </a:path>
              <a:path w="4234180" h="3835400">
                <a:moveTo>
                  <a:pt x="3652018" y="2407598"/>
                </a:moveTo>
                <a:lnTo>
                  <a:pt x="3240697" y="2150743"/>
                </a:lnTo>
                <a:lnTo>
                  <a:pt x="3283597" y="2162559"/>
                </a:lnTo>
                <a:lnTo>
                  <a:pt x="3326557" y="2159440"/>
                </a:lnTo>
                <a:lnTo>
                  <a:pt x="3359887" y="2150308"/>
                </a:lnTo>
                <a:lnTo>
                  <a:pt x="3394078" y="2111768"/>
                </a:lnTo>
                <a:lnTo>
                  <a:pt x="3406975" y="2074903"/>
                </a:lnTo>
                <a:lnTo>
                  <a:pt x="3407279" y="2030174"/>
                </a:lnTo>
                <a:lnTo>
                  <a:pt x="3391226" y="1990204"/>
                </a:lnTo>
                <a:lnTo>
                  <a:pt x="3584625" y="2110975"/>
                </a:lnTo>
                <a:lnTo>
                  <a:pt x="3626075" y="2271614"/>
                </a:lnTo>
                <a:lnTo>
                  <a:pt x="3637968" y="2353906"/>
                </a:lnTo>
                <a:lnTo>
                  <a:pt x="3652018" y="2407598"/>
                </a:lnTo>
                <a:close/>
              </a:path>
              <a:path w="4234180" h="3835400">
                <a:moveTo>
                  <a:pt x="4224870" y="2974943"/>
                </a:moveTo>
                <a:lnTo>
                  <a:pt x="4213194" y="2967652"/>
                </a:lnTo>
                <a:lnTo>
                  <a:pt x="4215506" y="2924177"/>
                </a:lnTo>
                <a:lnTo>
                  <a:pt x="4208942" y="2890133"/>
                </a:lnTo>
                <a:lnTo>
                  <a:pt x="4184970" y="2815271"/>
                </a:lnTo>
                <a:lnTo>
                  <a:pt x="4165362" y="2773081"/>
                </a:lnTo>
                <a:lnTo>
                  <a:pt x="4139207" y="2726803"/>
                </a:lnTo>
                <a:lnTo>
                  <a:pt x="4098678" y="2686521"/>
                </a:lnTo>
                <a:lnTo>
                  <a:pt x="4056131" y="2630006"/>
                </a:lnTo>
                <a:lnTo>
                  <a:pt x="4234059" y="2741116"/>
                </a:lnTo>
                <a:lnTo>
                  <a:pt x="4233662" y="2785787"/>
                </a:lnTo>
                <a:lnTo>
                  <a:pt x="4232655" y="2830076"/>
                </a:lnTo>
                <a:lnTo>
                  <a:pt x="4231041" y="2873987"/>
                </a:lnTo>
                <a:lnTo>
                  <a:pt x="4228824" y="2917521"/>
                </a:lnTo>
                <a:lnTo>
                  <a:pt x="4226007" y="2960681"/>
                </a:lnTo>
                <a:lnTo>
                  <a:pt x="4224870" y="2974943"/>
                </a:lnTo>
                <a:close/>
              </a:path>
              <a:path w="4234180" h="3835400">
                <a:moveTo>
                  <a:pt x="4215527" y="3073919"/>
                </a:moveTo>
                <a:lnTo>
                  <a:pt x="3805281" y="2817735"/>
                </a:lnTo>
                <a:lnTo>
                  <a:pt x="4042107" y="2711086"/>
                </a:lnTo>
                <a:lnTo>
                  <a:pt x="4213194" y="2967652"/>
                </a:lnTo>
                <a:lnTo>
                  <a:pt x="4224870" y="2974943"/>
                </a:lnTo>
                <a:lnTo>
                  <a:pt x="4222594" y="3003468"/>
                </a:lnTo>
                <a:lnTo>
                  <a:pt x="4218589" y="3045885"/>
                </a:lnTo>
                <a:lnTo>
                  <a:pt x="4215527" y="3073919"/>
                </a:lnTo>
                <a:close/>
              </a:path>
              <a:path w="4234180" h="3835400">
                <a:moveTo>
                  <a:pt x="4139908" y="3475882"/>
                </a:moveTo>
                <a:lnTo>
                  <a:pt x="4113438" y="3459353"/>
                </a:lnTo>
                <a:lnTo>
                  <a:pt x="4116504" y="3416349"/>
                </a:lnTo>
                <a:lnTo>
                  <a:pt x="4110968" y="3382946"/>
                </a:lnTo>
                <a:lnTo>
                  <a:pt x="4090866" y="3310502"/>
                </a:lnTo>
                <a:lnTo>
                  <a:pt x="4074600" y="3270399"/>
                </a:lnTo>
                <a:lnTo>
                  <a:pt x="4053055" y="3226999"/>
                </a:lnTo>
                <a:lnTo>
                  <a:pt x="4025381" y="3179772"/>
                </a:lnTo>
                <a:lnTo>
                  <a:pt x="3990727" y="3128186"/>
                </a:lnTo>
                <a:lnTo>
                  <a:pt x="3941515" y="3082482"/>
                </a:lnTo>
                <a:lnTo>
                  <a:pt x="4192111" y="3238970"/>
                </a:lnTo>
                <a:lnTo>
                  <a:pt x="4182324" y="3292750"/>
                </a:lnTo>
                <a:lnTo>
                  <a:pt x="4174275" y="3332642"/>
                </a:lnTo>
                <a:lnTo>
                  <a:pt x="4165662" y="3372182"/>
                </a:lnTo>
                <a:lnTo>
                  <a:pt x="4156490" y="3411373"/>
                </a:lnTo>
                <a:lnTo>
                  <a:pt x="4146762" y="3450217"/>
                </a:lnTo>
                <a:lnTo>
                  <a:pt x="4139908" y="3475882"/>
                </a:lnTo>
                <a:close/>
              </a:path>
              <a:path w="4234180" h="3835400">
                <a:moveTo>
                  <a:pt x="4114277" y="3564687"/>
                </a:moveTo>
                <a:lnTo>
                  <a:pt x="3661410" y="3281887"/>
                </a:lnTo>
                <a:lnTo>
                  <a:pt x="3929467" y="3164796"/>
                </a:lnTo>
                <a:lnTo>
                  <a:pt x="4113438" y="3459353"/>
                </a:lnTo>
                <a:lnTo>
                  <a:pt x="4139908" y="3475882"/>
                </a:lnTo>
                <a:lnTo>
                  <a:pt x="4136481" y="3488715"/>
                </a:lnTo>
                <a:lnTo>
                  <a:pt x="4125652" y="3526871"/>
                </a:lnTo>
                <a:lnTo>
                  <a:pt x="4114277" y="3564687"/>
                </a:lnTo>
                <a:close/>
              </a:path>
              <a:path w="4234180" h="3835400">
                <a:moveTo>
                  <a:pt x="3801094" y="3831651"/>
                </a:moveTo>
                <a:lnTo>
                  <a:pt x="3796316" y="3815316"/>
                </a:lnTo>
                <a:lnTo>
                  <a:pt x="3776031" y="3757731"/>
                </a:lnTo>
                <a:lnTo>
                  <a:pt x="3747868" y="3695226"/>
                </a:lnTo>
                <a:lnTo>
                  <a:pt x="3966811" y="3831948"/>
                </a:lnTo>
                <a:lnTo>
                  <a:pt x="3801094" y="3831651"/>
                </a:lnTo>
                <a:close/>
              </a:path>
              <a:path w="4234180" h="3835400">
                <a:moveTo>
                  <a:pt x="3461842" y="3831042"/>
                </a:moveTo>
                <a:lnTo>
                  <a:pt x="3417633" y="3803435"/>
                </a:lnTo>
                <a:lnTo>
                  <a:pt x="3715409" y="3764793"/>
                </a:lnTo>
                <a:lnTo>
                  <a:pt x="3728639" y="3831521"/>
                </a:lnTo>
                <a:lnTo>
                  <a:pt x="3461842" y="3831042"/>
                </a:lnTo>
                <a:close/>
              </a:path>
              <a:path w="4234180" h="3835400">
                <a:moveTo>
                  <a:pt x="3728962" y="3833148"/>
                </a:moveTo>
                <a:lnTo>
                  <a:pt x="3728639" y="3831521"/>
                </a:lnTo>
                <a:lnTo>
                  <a:pt x="3801094" y="3831651"/>
                </a:lnTo>
                <a:lnTo>
                  <a:pt x="3801675" y="3833636"/>
                </a:lnTo>
                <a:lnTo>
                  <a:pt x="3728962" y="3833148"/>
                </a:lnTo>
                <a:close/>
              </a:path>
              <a:path w="4234180" h="3835400">
                <a:moveTo>
                  <a:pt x="1530212" y="2729618"/>
                </a:moveTo>
                <a:lnTo>
                  <a:pt x="3776" y="1776413"/>
                </a:lnTo>
                <a:lnTo>
                  <a:pt x="28439" y="1776842"/>
                </a:lnTo>
                <a:lnTo>
                  <a:pt x="74096" y="1790380"/>
                </a:lnTo>
                <a:lnTo>
                  <a:pt x="125580" y="1792585"/>
                </a:lnTo>
                <a:lnTo>
                  <a:pt x="176228" y="1794267"/>
                </a:lnTo>
                <a:lnTo>
                  <a:pt x="226102" y="1795466"/>
                </a:lnTo>
                <a:lnTo>
                  <a:pt x="281994" y="1785450"/>
                </a:lnTo>
                <a:lnTo>
                  <a:pt x="330512" y="1785802"/>
                </a:lnTo>
                <a:lnTo>
                  <a:pt x="378447" y="1785790"/>
                </a:lnTo>
                <a:lnTo>
                  <a:pt x="432590" y="1774681"/>
                </a:lnTo>
                <a:lnTo>
                  <a:pt x="479549" y="1774060"/>
                </a:lnTo>
                <a:lnTo>
                  <a:pt x="2550789" y="3067475"/>
                </a:lnTo>
                <a:lnTo>
                  <a:pt x="2546647" y="3094835"/>
                </a:lnTo>
                <a:lnTo>
                  <a:pt x="2535638" y="3132878"/>
                </a:lnTo>
                <a:lnTo>
                  <a:pt x="2519781" y="3167895"/>
                </a:lnTo>
                <a:lnTo>
                  <a:pt x="2505754" y="3189081"/>
                </a:lnTo>
                <a:lnTo>
                  <a:pt x="2486781" y="3207179"/>
                </a:lnTo>
                <a:lnTo>
                  <a:pt x="2476549" y="3215762"/>
                </a:lnTo>
                <a:lnTo>
                  <a:pt x="1667922" y="2710804"/>
                </a:lnTo>
                <a:lnTo>
                  <a:pt x="1634013" y="2704601"/>
                </a:lnTo>
                <a:lnTo>
                  <a:pt x="1596288" y="2710989"/>
                </a:lnTo>
                <a:lnTo>
                  <a:pt x="1561634" y="2719295"/>
                </a:lnTo>
                <a:lnTo>
                  <a:pt x="1530212" y="2729618"/>
                </a:lnTo>
                <a:close/>
              </a:path>
              <a:path w="4234180" h="3835400">
                <a:moveTo>
                  <a:pt x="1618" y="1677575"/>
                </a:moveTo>
                <a:lnTo>
                  <a:pt x="794" y="1639796"/>
                </a:lnTo>
                <a:lnTo>
                  <a:pt x="1563" y="1640011"/>
                </a:lnTo>
                <a:lnTo>
                  <a:pt x="1618" y="1677575"/>
                </a:lnTo>
                <a:close/>
              </a:path>
              <a:path w="4234180" h="3835400">
                <a:moveTo>
                  <a:pt x="2238202" y="3201678"/>
                </a:moveTo>
                <a:lnTo>
                  <a:pt x="2142119" y="3141678"/>
                </a:lnTo>
                <a:lnTo>
                  <a:pt x="2103270" y="3102445"/>
                </a:lnTo>
                <a:lnTo>
                  <a:pt x="2019904" y="3050386"/>
                </a:lnTo>
                <a:lnTo>
                  <a:pt x="1955205" y="2980038"/>
                </a:lnTo>
                <a:lnTo>
                  <a:pt x="1916145" y="2955647"/>
                </a:lnTo>
                <a:lnTo>
                  <a:pt x="1882791" y="2919845"/>
                </a:lnTo>
                <a:lnTo>
                  <a:pt x="1847639" y="2882922"/>
                </a:lnTo>
                <a:lnTo>
                  <a:pt x="1809916" y="2844392"/>
                </a:lnTo>
                <a:lnTo>
                  <a:pt x="1768845" y="2803772"/>
                </a:lnTo>
                <a:lnTo>
                  <a:pt x="1730379" y="2749806"/>
                </a:lnTo>
                <a:lnTo>
                  <a:pt x="2476549" y="3215762"/>
                </a:lnTo>
                <a:lnTo>
                  <a:pt x="2456085" y="3232929"/>
                </a:lnTo>
                <a:lnTo>
                  <a:pt x="2433797" y="3233983"/>
                </a:lnTo>
                <a:lnTo>
                  <a:pt x="2399686" y="3242628"/>
                </a:lnTo>
                <a:lnTo>
                  <a:pt x="2367157" y="3237288"/>
                </a:lnTo>
                <a:lnTo>
                  <a:pt x="2329433" y="3228703"/>
                </a:lnTo>
                <a:lnTo>
                  <a:pt x="2286465" y="3216844"/>
                </a:lnTo>
                <a:lnTo>
                  <a:pt x="2238202" y="3201678"/>
                </a:lnTo>
                <a:close/>
              </a:path>
              <a:path w="4234180" h="3835400">
                <a:moveTo>
                  <a:pt x="3503" y="2942039"/>
                </a:moveTo>
                <a:lnTo>
                  <a:pt x="1618" y="1677575"/>
                </a:lnTo>
                <a:lnTo>
                  <a:pt x="3776" y="1776413"/>
                </a:lnTo>
                <a:lnTo>
                  <a:pt x="1530212" y="2729618"/>
                </a:lnTo>
                <a:lnTo>
                  <a:pt x="1495453" y="2752831"/>
                </a:lnTo>
                <a:lnTo>
                  <a:pt x="1464246" y="2778262"/>
                </a:lnTo>
                <a:lnTo>
                  <a:pt x="1436750" y="2806010"/>
                </a:lnTo>
                <a:lnTo>
                  <a:pt x="1400260" y="2858088"/>
                </a:lnTo>
                <a:lnTo>
                  <a:pt x="1389993" y="2881622"/>
                </a:lnTo>
                <a:lnTo>
                  <a:pt x="253185" y="2171726"/>
                </a:lnTo>
                <a:lnTo>
                  <a:pt x="6121" y="2227063"/>
                </a:lnTo>
                <a:lnTo>
                  <a:pt x="5980" y="2331785"/>
                </a:lnTo>
                <a:lnTo>
                  <a:pt x="1617115" y="3337881"/>
                </a:lnTo>
                <a:lnTo>
                  <a:pt x="1633553" y="3393064"/>
                </a:lnTo>
                <a:lnTo>
                  <a:pt x="1648607" y="3432411"/>
                </a:lnTo>
                <a:lnTo>
                  <a:pt x="1649200" y="3477700"/>
                </a:lnTo>
                <a:lnTo>
                  <a:pt x="1642435" y="3518394"/>
                </a:lnTo>
                <a:lnTo>
                  <a:pt x="1628688" y="3554728"/>
                </a:lnTo>
                <a:lnTo>
                  <a:pt x="1615061" y="3576164"/>
                </a:lnTo>
                <a:lnTo>
                  <a:pt x="1588476" y="3604481"/>
                </a:lnTo>
                <a:lnTo>
                  <a:pt x="1562763" y="3618370"/>
                </a:lnTo>
                <a:lnTo>
                  <a:pt x="1537484" y="3632530"/>
                </a:lnTo>
                <a:lnTo>
                  <a:pt x="617557" y="3058068"/>
                </a:lnTo>
                <a:lnTo>
                  <a:pt x="581839" y="3050736"/>
                </a:lnTo>
                <a:lnTo>
                  <a:pt x="162166" y="2788666"/>
                </a:lnTo>
                <a:lnTo>
                  <a:pt x="3503" y="2942039"/>
                </a:lnTo>
                <a:close/>
              </a:path>
              <a:path w="4234180" h="3835400">
                <a:moveTo>
                  <a:pt x="1617115" y="3337881"/>
                </a:moveTo>
                <a:lnTo>
                  <a:pt x="5980" y="2331785"/>
                </a:lnTo>
                <a:lnTo>
                  <a:pt x="46151" y="2311952"/>
                </a:lnTo>
                <a:lnTo>
                  <a:pt x="92182" y="2280805"/>
                </a:lnTo>
                <a:lnTo>
                  <a:pt x="130423" y="2259767"/>
                </a:lnTo>
                <a:lnTo>
                  <a:pt x="174423" y="2227352"/>
                </a:lnTo>
                <a:lnTo>
                  <a:pt x="217554" y="2194394"/>
                </a:lnTo>
                <a:lnTo>
                  <a:pt x="253185" y="2171726"/>
                </a:lnTo>
                <a:lnTo>
                  <a:pt x="1389993" y="2881622"/>
                </a:lnTo>
                <a:lnTo>
                  <a:pt x="1384860" y="2893389"/>
                </a:lnTo>
                <a:lnTo>
                  <a:pt x="1373811" y="2931408"/>
                </a:lnTo>
                <a:lnTo>
                  <a:pt x="1374001" y="2961473"/>
                </a:lnTo>
                <a:lnTo>
                  <a:pt x="1378863" y="2994454"/>
                </a:lnTo>
                <a:lnTo>
                  <a:pt x="1395284" y="3019682"/>
                </a:lnTo>
                <a:lnTo>
                  <a:pt x="1617115" y="3337881"/>
                </a:lnTo>
                <a:close/>
              </a:path>
              <a:path w="4234180" h="3835400">
                <a:moveTo>
                  <a:pt x="1372983" y="3619642"/>
                </a:moveTo>
                <a:lnTo>
                  <a:pt x="899931" y="3324238"/>
                </a:lnTo>
                <a:lnTo>
                  <a:pt x="868542" y="3289664"/>
                </a:lnTo>
                <a:lnTo>
                  <a:pt x="834305" y="3253311"/>
                </a:lnTo>
                <a:lnTo>
                  <a:pt x="796567" y="3214772"/>
                </a:lnTo>
                <a:lnTo>
                  <a:pt x="754674" y="3173638"/>
                </a:lnTo>
                <a:lnTo>
                  <a:pt x="707972" y="3129502"/>
                </a:lnTo>
                <a:lnTo>
                  <a:pt x="655809" y="3081955"/>
                </a:lnTo>
                <a:lnTo>
                  <a:pt x="1537484" y="3632530"/>
                </a:lnTo>
                <a:lnTo>
                  <a:pt x="1524845" y="3639610"/>
                </a:lnTo>
                <a:lnTo>
                  <a:pt x="1495276" y="3636118"/>
                </a:lnTo>
                <a:lnTo>
                  <a:pt x="1454254" y="3640447"/>
                </a:lnTo>
                <a:lnTo>
                  <a:pt x="1415607" y="3631286"/>
                </a:lnTo>
                <a:lnTo>
                  <a:pt x="1372983" y="3619642"/>
                </a:lnTo>
                <a:close/>
              </a:path>
              <a:path w="4234180" h="3835400">
                <a:moveTo>
                  <a:pt x="679481" y="3515977"/>
                </a:moveTo>
                <a:lnTo>
                  <a:pt x="5853" y="3095320"/>
                </a:lnTo>
                <a:lnTo>
                  <a:pt x="26119" y="3063057"/>
                </a:lnTo>
                <a:lnTo>
                  <a:pt x="51703" y="3019143"/>
                </a:lnTo>
                <a:lnTo>
                  <a:pt x="75983" y="2974413"/>
                </a:lnTo>
                <a:lnTo>
                  <a:pt x="99063" y="2928934"/>
                </a:lnTo>
                <a:lnTo>
                  <a:pt x="121050" y="2882773"/>
                </a:lnTo>
                <a:lnTo>
                  <a:pt x="142049" y="2835995"/>
                </a:lnTo>
                <a:lnTo>
                  <a:pt x="162166" y="2788666"/>
                </a:lnTo>
                <a:lnTo>
                  <a:pt x="581839" y="3050736"/>
                </a:lnTo>
                <a:lnTo>
                  <a:pt x="555772" y="3049432"/>
                </a:lnTo>
                <a:lnTo>
                  <a:pt x="526296" y="3075943"/>
                </a:lnTo>
                <a:lnTo>
                  <a:pt x="507255" y="3108971"/>
                </a:lnTo>
                <a:lnTo>
                  <a:pt x="505767" y="3137988"/>
                </a:lnTo>
                <a:lnTo>
                  <a:pt x="508771" y="3184782"/>
                </a:lnTo>
                <a:lnTo>
                  <a:pt x="529135" y="3212472"/>
                </a:lnTo>
                <a:lnTo>
                  <a:pt x="570192" y="3327947"/>
                </a:lnTo>
                <a:lnTo>
                  <a:pt x="590639" y="3355688"/>
                </a:lnTo>
                <a:lnTo>
                  <a:pt x="604369" y="3394208"/>
                </a:lnTo>
                <a:lnTo>
                  <a:pt x="624832" y="3421959"/>
                </a:lnTo>
                <a:lnTo>
                  <a:pt x="638570" y="3460484"/>
                </a:lnTo>
                <a:lnTo>
                  <a:pt x="679481" y="3515977"/>
                </a:lnTo>
                <a:close/>
              </a:path>
              <a:path w="4234180" h="3835400">
                <a:moveTo>
                  <a:pt x="1261449" y="3564966"/>
                </a:moveTo>
                <a:lnTo>
                  <a:pt x="963504" y="3378910"/>
                </a:lnTo>
                <a:lnTo>
                  <a:pt x="935851" y="3346669"/>
                </a:lnTo>
                <a:lnTo>
                  <a:pt x="1318084" y="3585359"/>
                </a:lnTo>
                <a:lnTo>
                  <a:pt x="1261449" y="3564966"/>
                </a:lnTo>
                <a:close/>
              </a:path>
              <a:path w="4234180" h="3835400">
                <a:moveTo>
                  <a:pt x="3591" y="3001420"/>
                </a:moveTo>
                <a:lnTo>
                  <a:pt x="2192" y="2943306"/>
                </a:lnTo>
                <a:lnTo>
                  <a:pt x="3503" y="2942039"/>
                </a:lnTo>
                <a:lnTo>
                  <a:pt x="3591" y="3001420"/>
                </a:lnTo>
                <a:close/>
              </a:path>
              <a:path w="4234180" h="3835400">
                <a:moveTo>
                  <a:pt x="4824" y="3828347"/>
                </a:moveTo>
                <a:lnTo>
                  <a:pt x="3591" y="3001420"/>
                </a:lnTo>
                <a:lnTo>
                  <a:pt x="5853" y="3095320"/>
                </a:lnTo>
                <a:lnTo>
                  <a:pt x="679481" y="3515977"/>
                </a:lnTo>
                <a:lnTo>
                  <a:pt x="699936" y="3543723"/>
                </a:lnTo>
                <a:lnTo>
                  <a:pt x="713641" y="3582227"/>
                </a:lnTo>
                <a:lnTo>
                  <a:pt x="835689" y="3748279"/>
                </a:lnTo>
                <a:lnTo>
                  <a:pt x="862629" y="3765102"/>
                </a:lnTo>
                <a:lnTo>
                  <a:pt x="882767" y="3792650"/>
                </a:lnTo>
                <a:lnTo>
                  <a:pt x="426857" y="3507951"/>
                </a:lnTo>
                <a:lnTo>
                  <a:pt x="234824" y="3828909"/>
                </a:lnTo>
                <a:lnTo>
                  <a:pt x="4824" y="3828347"/>
                </a:lnTo>
                <a:close/>
              </a:path>
              <a:path w="4234180" h="3835400">
                <a:moveTo>
                  <a:pt x="324026" y="3829127"/>
                </a:moveTo>
                <a:lnTo>
                  <a:pt x="361918" y="3826747"/>
                </a:lnTo>
                <a:lnTo>
                  <a:pt x="369535" y="3801558"/>
                </a:lnTo>
                <a:lnTo>
                  <a:pt x="377361" y="3761526"/>
                </a:lnTo>
                <a:lnTo>
                  <a:pt x="390677" y="3709950"/>
                </a:lnTo>
                <a:lnTo>
                  <a:pt x="402857" y="3657665"/>
                </a:lnTo>
                <a:lnTo>
                  <a:pt x="414002" y="3604733"/>
                </a:lnTo>
                <a:lnTo>
                  <a:pt x="417484" y="3561989"/>
                </a:lnTo>
                <a:lnTo>
                  <a:pt x="426857" y="3507951"/>
                </a:lnTo>
                <a:lnTo>
                  <a:pt x="882767" y="3792650"/>
                </a:lnTo>
                <a:lnTo>
                  <a:pt x="902906" y="3820199"/>
                </a:lnTo>
                <a:lnTo>
                  <a:pt x="919535" y="3830583"/>
                </a:lnTo>
                <a:lnTo>
                  <a:pt x="324026" y="3829127"/>
                </a:lnTo>
                <a:close/>
              </a:path>
              <a:path w="4234180" h="3835400">
                <a:moveTo>
                  <a:pt x="231205" y="3834958"/>
                </a:moveTo>
                <a:lnTo>
                  <a:pt x="234824" y="3828909"/>
                </a:lnTo>
                <a:lnTo>
                  <a:pt x="324026" y="3829127"/>
                </a:lnTo>
                <a:lnTo>
                  <a:pt x="231205" y="3834958"/>
                </a:lnTo>
                <a:close/>
              </a:path>
            </a:pathLst>
          </a:custGeom>
          <a:solidFill>
            <a:srgbClr val="CCB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328" y="3101282"/>
            <a:ext cx="4352924" cy="2447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3719" y="3101282"/>
            <a:ext cx="2447924" cy="2447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12466" y="3101282"/>
            <a:ext cx="2447924" cy="2447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146" y="3101282"/>
            <a:ext cx="4352924" cy="2447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146" y="5841386"/>
            <a:ext cx="4438649" cy="29622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81328" y="5853823"/>
            <a:ext cx="4352924" cy="294322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588427" y="5841386"/>
            <a:ext cx="8700135" cy="4448175"/>
            <a:chOff x="9588427" y="5841386"/>
            <a:chExt cx="8700135" cy="444817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82818" y="6748047"/>
              <a:ext cx="5905047" cy="35411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8427" y="5841386"/>
              <a:ext cx="4438649" cy="29622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84868" y="5841386"/>
              <a:ext cx="4003131" cy="2962274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0" y="1106791"/>
            <a:ext cx="129539" cy="113664"/>
          </a:xfrm>
          <a:custGeom>
            <a:avLst/>
            <a:gdLst/>
            <a:ahLst/>
            <a:cxnLst/>
            <a:rect l="l" t="t" r="r" b="b"/>
            <a:pathLst>
              <a:path w="129539" h="113665">
                <a:moveTo>
                  <a:pt x="66443" y="1294"/>
                </a:moveTo>
                <a:lnTo>
                  <a:pt x="29550" y="1294"/>
                </a:lnTo>
                <a:lnTo>
                  <a:pt x="35807" y="431"/>
                </a:lnTo>
                <a:lnTo>
                  <a:pt x="42280" y="0"/>
                </a:lnTo>
                <a:lnTo>
                  <a:pt x="54361" y="0"/>
                </a:lnTo>
                <a:lnTo>
                  <a:pt x="60402" y="431"/>
                </a:lnTo>
                <a:lnTo>
                  <a:pt x="66443" y="1294"/>
                </a:lnTo>
                <a:close/>
              </a:path>
              <a:path w="129539" h="113665">
                <a:moveTo>
                  <a:pt x="0" y="25464"/>
                </a:moveTo>
                <a:lnTo>
                  <a:pt x="0" y="7466"/>
                </a:lnTo>
                <a:lnTo>
                  <a:pt x="1935" y="6904"/>
                </a:lnTo>
                <a:lnTo>
                  <a:pt x="15527" y="3452"/>
                </a:lnTo>
                <a:lnTo>
                  <a:pt x="22647" y="1941"/>
                </a:lnTo>
                <a:lnTo>
                  <a:pt x="29551" y="1294"/>
                </a:lnTo>
                <a:lnTo>
                  <a:pt x="66443" y="1294"/>
                </a:lnTo>
                <a:lnTo>
                  <a:pt x="74641" y="2589"/>
                </a:lnTo>
                <a:lnTo>
                  <a:pt x="82840" y="4099"/>
                </a:lnTo>
                <a:lnTo>
                  <a:pt x="90822" y="6904"/>
                </a:lnTo>
                <a:lnTo>
                  <a:pt x="94706" y="8198"/>
                </a:lnTo>
                <a:lnTo>
                  <a:pt x="98589" y="9709"/>
                </a:lnTo>
                <a:lnTo>
                  <a:pt x="102257" y="11651"/>
                </a:lnTo>
                <a:lnTo>
                  <a:pt x="105709" y="13809"/>
                </a:lnTo>
                <a:lnTo>
                  <a:pt x="109376" y="15966"/>
                </a:lnTo>
                <a:lnTo>
                  <a:pt x="110670" y="17260"/>
                </a:lnTo>
                <a:lnTo>
                  <a:pt x="50694" y="17260"/>
                </a:lnTo>
                <a:lnTo>
                  <a:pt x="41845" y="17506"/>
                </a:lnTo>
                <a:lnTo>
                  <a:pt x="32814" y="18258"/>
                </a:lnTo>
                <a:lnTo>
                  <a:pt x="23662" y="19536"/>
                </a:lnTo>
                <a:lnTo>
                  <a:pt x="14449" y="21360"/>
                </a:lnTo>
                <a:lnTo>
                  <a:pt x="5388" y="23518"/>
                </a:lnTo>
                <a:lnTo>
                  <a:pt x="0" y="25464"/>
                </a:lnTo>
                <a:close/>
              </a:path>
              <a:path w="129539" h="113665">
                <a:moveTo>
                  <a:pt x="99817" y="95584"/>
                </a:moveTo>
                <a:lnTo>
                  <a:pt x="12722" y="95584"/>
                </a:lnTo>
                <a:lnTo>
                  <a:pt x="25525" y="95179"/>
                </a:lnTo>
                <a:lnTo>
                  <a:pt x="38450" y="93966"/>
                </a:lnTo>
                <a:lnTo>
                  <a:pt x="78120" y="85389"/>
                </a:lnTo>
                <a:lnTo>
                  <a:pt x="108945" y="62571"/>
                </a:lnTo>
                <a:lnTo>
                  <a:pt x="110887" y="54588"/>
                </a:lnTo>
                <a:lnTo>
                  <a:pt x="110887" y="52430"/>
                </a:lnTo>
                <a:lnTo>
                  <a:pt x="81545" y="22223"/>
                </a:lnTo>
                <a:lnTo>
                  <a:pt x="50694" y="17260"/>
                </a:lnTo>
                <a:lnTo>
                  <a:pt x="110670" y="17260"/>
                </a:lnTo>
                <a:lnTo>
                  <a:pt x="112181" y="18771"/>
                </a:lnTo>
                <a:lnTo>
                  <a:pt x="113907" y="20282"/>
                </a:lnTo>
                <a:lnTo>
                  <a:pt x="115633" y="22008"/>
                </a:lnTo>
                <a:lnTo>
                  <a:pt x="117143" y="23950"/>
                </a:lnTo>
                <a:lnTo>
                  <a:pt x="118869" y="26108"/>
                </a:lnTo>
                <a:lnTo>
                  <a:pt x="121890" y="30855"/>
                </a:lnTo>
                <a:lnTo>
                  <a:pt x="124047" y="34307"/>
                </a:lnTo>
                <a:lnTo>
                  <a:pt x="125773" y="38191"/>
                </a:lnTo>
                <a:lnTo>
                  <a:pt x="129225" y="49626"/>
                </a:lnTo>
                <a:lnTo>
                  <a:pt x="129225" y="57394"/>
                </a:lnTo>
                <a:lnTo>
                  <a:pt x="127068" y="64730"/>
                </a:lnTo>
                <a:lnTo>
                  <a:pt x="122328" y="75475"/>
                </a:lnTo>
                <a:lnTo>
                  <a:pt x="115040" y="84661"/>
                </a:lnTo>
                <a:lnTo>
                  <a:pt x="105891" y="92190"/>
                </a:lnTo>
                <a:lnTo>
                  <a:pt x="99817" y="95584"/>
                </a:lnTo>
                <a:close/>
              </a:path>
              <a:path w="129539" h="113665">
                <a:moveTo>
                  <a:pt x="13801" y="113321"/>
                </a:moveTo>
                <a:lnTo>
                  <a:pt x="641" y="112846"/>
                </a:lnTo>
                <a:lnTo>
                  <a:pt x="0" y="112792"/>
                </a:lnTo>
                <a:lnTo>
                  <a:pt x="0" y="94876"/>
                </a:lnTo>
                <a:lnTo>
                  <a:pt x="5171" y="95369"/>
                </a:lnTo>
                <a:lnTo>
                  <a:pt x="9702" y="95584"/>
                </a:lnTo>
                <a:lnTo>
                  <a:pt x="99817" y="95584"/>
                </a:lnTo>
                <a:lnTo>
                  <a:pt x="95569" y="97958"/>
                </a:lnTo>
                <a:lnTo>
                  <a:pt x="52932" y="109960"/>
                </a:lnTo>
                <a:lnTo>
                  <a:pt x="21568" y="113197"/>
                </a:lnTo>
                <a:lnTo>
                  <a:pt x="13801" y="113321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867719"/>
            <a:ext cx="116205" cy="151130"/>
          </a:xfrm>
          <a:custGeom>
            <a:avLst/>
            <a:gdLst/>
            <a:ahLst/>
            <a:cxnLst/>
            <a:rect l="l" t="t" r="r" b="b"/>
            <a:pathLst>
              <a:path w="116205" h="151130">
                <a:moveTo>
                  <a:pt x="93032" y="133129"/>
                </a:moveTo>
                <a:lnTo>
                  <a:pt x="43358" y="133129"/>
                </a:lnTo>
                <a:lnTo>
                  <a:pt x="50477" y="132482"/>
                </a:lnTo>
                <a:lnTo>
                  <a:pt x="56950" y="131187"/>
                </a:lnTo>
                <a:lnTo>
                  <a:pt x="90822" y="108100"/>
                </a:lnTo>
                <a:lnTo>
                  <a:pt x="98373" y="83934"/>
                </a:lnTo>
                <a:lnTo>
                  <a:pt x="98157" y="80051"/>
                </a:lnTo>
                <a:lnTo>
                  <a:pt x="90390" y="58905"/>
                </a:lnTo>
                <a:lnTo>
                  <a:pt x="90390" y="58474"/>
                </a:lnTo>
                <a:lnTo>
                  <a:pt x="90175" y="58474"/>
                </a:lnTo>
                <a:lnTo>
                  <a:pt x="88233" y="55021"/>
                </a:lnTo>
                <a:lnTo>
                  <a:pt x="84350" y="50706"/>
                </a:lnTo>
                <a:lnTo>
                  <a:pt x="49709" y="27986"/>
                </a:lnTo>
                <a:lnTo>
                  <a:pt x="9998" y="18017"/>
                </a:lnTo>
                <a:lnTo>
                  <a:pt x="0" y="17377"/>
                </a:lnTo>
                <a:lnTo>
                  <a:pt x="0" y="0"/>
                </a:lnTo>
                <a:lnTo>
                  <a:pt x="4092" y="0"/>
                </a:lnTo>
                <a:lnTo>
                  <a:pt x="10996" y="647"/>
                </a:lnTo>
                <a:lnTo>
                  <a:pt x="57435" y="12352"/>
                </a:lnTo>
                <a:lnTo>
                  <a:pt x="92117" y="33875"/>
                </a:lnTo>
                <a:lnTo>
                  <a:pt x="110800" y="58474"/>
                </a:lnTo>
                <a:lnTo>
                  <a:pt x="90390" y="58474"/>
                </a:lnTo>
                <a:lnTo>
                  <a:pt x="90390" y="58689"/>
                </a:lnTo>
                <a:lnTo>
                  <a:pt x="110869" y="58689"/>
                </a:lnTo>
                <a:lnTo>
                  <a:pt x="112181" y="62788"/>
                </a:lnTo>
                <a:lnTo>
                  <a:pt x="114339" y="69261"/>
                </a:lnTo>
                <a:lnTo>
                  <a:pt x="114986" y="72714"/>
                </a:lnTo>
                <a:lnTo>
                  <a:pt x="115417" y="75734"/>
                </a:lnTo>
                <a:lnTo>
                  <a:pt x="115725" y="80051"/>
                </a:lnTo>
                <a:lnTo>
                  <a:pt x="115848" y="87818"/>
                </a:lnTo>
                <a:lnTo>
                  <a:pt x="115201" y="93859"/>
                </a:lnTo>
                <a:lnTo>
                  <a:pt x="112181" y="104000"/>
                </a:lnTo>
                <a:lnTo>
                  <a:pt x="110671" y="107884"/>
                </a:lnTo>
                <a:lnTo>
                  <a:pt x="108513" y="111984"/>
                </a:lnTo>
                <a:lnTo>
                  <a:pt x="106788" y="115652"/>
                </a:lnTo>
                <a:lnTo>
                  <a:pt x="104630" y="119320"/>
                </a:lnTo>
                <a:lnTo>
                  <a:pt x="102257" y="122556"/>
                </a:lnTo>
                <a:lnTo>
                  <a:pt x="97295" y="129029"/>
                </a:lnTo>
                <a:lnTo>
                  <a:pt x="93032" y="133129"/>
                </a:lnTo>
                <a:close/>
              </a:path>
              <a:path w="116205" h="151130">
                <a:moveTo>
                  <a:pt x="90390" y="58905"/>
                </a:moveTo>
                <a:lnTo>
                  <a:pt x="90175" y="58474"/>
                </a:lnTo>
                <a:lnTo>
                  <a:pt x="90390" y="58689"/>
                </a:lnTo>
                <a:lnTo>
                  <a:pt x="90390" y="58905"/>
                </a:lnTo>
                <a:close/>
              </a:path>
              <a:path w="116205" h="151130">
                <a:moveTo>
                  <a:pt x="37749" y="150822"/>
                </a:moveTo>
                <a:lnTo>
                  <a:pt x="24912" y="150391"/>
                </a:lnTo>
                <a:lnTo>
                  <a:pt x="12075" y="148826"/>
                </a:lnTo>
                <a:lnTo>
                  <a:pt x="0" y="146334"/>
                </a:lnTo>
                <a:lnTo>
                  <a:pt x="0" y="127955"/>
                </a:lnTo>
                <a:lnTo>
                  <a:pt x="661" y="128156"/>
                </a:lnTo>
                <a:lnTo>
                  <a:pt x="10565" y="130540"/>
                </a:lnTo>
                <a:lnTo>
                  <a:pt x="17513" y="131673"/>
                </a:lnTo>
                <a:lnTo>
                  <a:pt x="24400" y="132482"/>
                </a:lnTo>
                <a:lnTo>
                  <a:pt x="31165" y="132967"/>
                </a:lnTo>
                <a:lnTo>
                  <a:pt x="37749" y="133129"/>
                </a:lnTo>
                <a:lnTo>
                  <a:pt x="93032" y="133129"/>
                </a:lnTo>
                <a:lnTo>
                  <a:pt x="91686" y="134424"/>
                </a:lnTo>
                <a:lnTo>
                  <a:pt x="84781" y="138523"/>
                </a:lnTo>
                <a:lnTo>
                  <a:pt x="73822" y="144177"/>
                </a:lnTo>
                <a:lnTo>
                  <a:pt x="62155" y="147990"/>
                </a:lnTo>
                <a:lnTo>
                  <a:pt x="50043" y="150145"/>
                </a:lnTo>
                <a:lnTo>
                  <a:pt x="37749" y="150822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653365"/>
            <a:ext cx="67310" cy="159385"/>
          </a:xfrm>
          <a:custGeom>
            <a:avLst/>
            <a:gdLst/>
            <a:ahLst/>
            <a:cxnLst/>
            <a:rect l="l" t="t" r="r" b="b"/>
            <a:pathLst>
              <a:path w="67310" h="159384">
                <a:moveTo>
                  <a:pt x="0" y="159093"/>
                </a:moveTo>
                <a:lnTo>
                  <a:pt x="0" y="143839"/>
                </a:lnTo>
                <a:lnTo>
                  <a:pt x="1073" y="143797"/>
                </a:lnTo>
                <a:lnTo>
                  <a:pt x="6035" y="142935"/>
                </a:lnTo>
                <a:lnTo>
                  <a:pt x="39044" y="120926"/>
                </a:lnTo>
                <a:lnTo>
                  <a:pt x="48536" y="96976"/>
                </a:lnTo>
                <a:lnTo>
                  <a:pt x="50262" y="89855"/>
                </a:lnTo>
                <a:lnTo>
                  <a:pt x="50889" y="83166"/>
                </a:lnTo>
                <a:lnTo>
                  <a:pt x="50910" y="76262"/>
                </a:lnTo>
                <a:lnTo>
                  <a:pt x="50478" y="71731"/>
                </a:lnTo>
                <a:lnTo>
                  <a:pt x="28517" y="35913"/>
                </a:lnTo>
                <a:lnTo>
                  <a:pt x="0" y="18685"/>
                </a:lnTo>
                <a:lnTo>
                  <a:pt x="0" y="0"/>
                </a:lnTo>
                <a:lnTo>
                  <a:pt x="33700" y="18685"/>
                </a:lnTo>
                <a:lnTo>
                  <a:pt x="42496" y="25556"/>
                </a:lnTo>
                <a:lnTo>
                  <a:pt x="46163" y="28792"/>
                </a:lnTo>
                <a:lnTo>
                  <a:pt x="49831" y="32245"/>
                </a:lnTo>
                <a:lnTo>
                  <a:pt x="52652" y="35933"/>
                </a:lnTo>
                <a:lnTo>
                  <a:pt x="57813" y="42601"/>
                </a:lnTo>
                <a:lnTo>
                  <a:pt x="67259" y="76794"/>
                </a:lnTo>
                <a:lnTo>
                  <a:pt x="67091" y="83166"/>
                </a:lnTo>
                <a:lnTo>
                  <a:pt x="55980" y="123029"/>
                </a:lnTo>
                <a:lnTo>
                  <a:pt x="22229" y="154106"/>
                </a:lnTo>
                <a:lnTo>
                  <a:pt x="11159" y="157552"/>
                </a:lnTo>
                <a:lnTo>
                  <a:pt x="0" y="159093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14287"/>
            <a:ext cx="103505" cy="153670"/>
          </a:xfrm>
          <a:custGeom>
            <a:avLst/>
            <a:gdLst/>
            <a:ahLst/>
            <a:cxnLst/>
            <a:rect l="l" t="t" r="r" b="b"/>
            <a:pathLst>
              <a:path w="103505" h="153670">
                <a:moveTo>
                  <a:pt x="6035" y="19091"/>
                </a:moveTo>
                <a:lnTo>
                  <a:pt x="4309" y="18659"/>
                </a:lnTo>
                <a:lnTo>
                  <a:pt x="3661" y="18443"/>
                </a:lnTo>
                <a:lnTo>
                  <a:pt x="0" y="17683"/>
                </a:lnTo>
                <a:lnTo>
                  <a:pt x="0" y="0"/>
                </a:lnTo>
                <a:lnTo>
                  <a:pt x="7542" y="1471"/>
                </a:lnTo>
                <a:lnTo>
                  <a:pt x="51452" y="16953"/>
                </a:lnTo>
                <a:lnTo>
                  <a:pt x="54069" y="18443"/>
                </a:lnTo>
                <a:lnTo>
                  <a:pt x="4093" y="18443"/>
                </a:lnTo>
                <a:lnTo>
                  <a:pt x="6035" y="19091"/>
                </a:lnTo>
                <a:close/>
              </a:path>
              <a:path w="103505" h="153670">
                <a:moveTo>
                  <a:pt x="70600" y="135821"/>
                </a:moveTo>
                <a:lnTo>
                  <a:pt x="12723" y="135821"/>
                </a:lnTo>
                <a:lnTo>
                  <a:pt x="19033" y="135299"/>
                </a:lnTo>
                <a:lnTo>
                  <a:pt x="25344" y="134392"/>
                </a:lnTo>
                <a:lnTo>
                  <a:pt x="61481" y="121149"/>
                </a:lnTo>
                <a:lnTo>
                  <a:pt x="84350" y="93099"/>
                </a:lnTo>
                <a:lnTo>
                  <a:pt x="85213" y="90079"/>
                </a:lnTo>
                <a:lnTo>
                  <a:pt x="85429" y="86626"/>
                </a:lnTo>
                <a:lnTo>
                  <a:pt x="85429" y="83174"/>
                </a:lnTo>
                <a:lnTo>
                  <a:pt x="78094" y="62676"/>
                </a:lnTo>
                <a:lnTo>
                  <a:pt x="74642" y="57066"/>
                </a:lnTo>
                <a:lnTo>
                  <a:pt x="36859" y="29154"/>
                </a:lnTo>
                <a:lnTo>
                  <a:pt x="4093" y="18443"/>
                </a:lnTo>
                <a:lnTo>
                  <a:pt x="54069" y="18443"/>
                </a:lnTo>
                <a:lnTo>
                  <a:pt x="85860" y="43256"/>
                </a:lnTo>
                <a:lnTo>
                  <a:pt x="89096" y="48003"/>
                </a:lnTo>
                <a:lnTo>
                  <a:pt x="92117" y="52103"/>
                </a:lnTo>
                <a:lnTo>
                  <a:pt x="102106" y="77348"/>
                </a:lnTo>
                <a:lnTo>
                  <a:pt x="102689" y="81232"/>
                </a:lnTo>
                <a:lnTo>
                  <a:pt x="89919" y="119376"/>
                </a:lnTo>
                <a:lnTo>
                  <a:pt x="73779" y="133879"/>
                </a:lnTo>
                <a:lnTo>
                  <a:pt x="70600" y="135821"/>
                </a:lnTo>
                <a:close/>
              </a:path>
              <a:path w="103505" h="153670">
                <a:moveTo>
                  <a:pt x="4059" y="153298"/>
                </a:moveTo>
                <a:lnTo>
                  <a:pt x="0" y="152991"/>
                </a:lnTo>
                <a:lnTo>
                  <a:pt x="0" y="135581"/>
                </a:lnTo>
                <a:lnTo>
                  <a:pt x="2799" y="135821"/>
                </a:lnTo>
                <a:lnTo>
                  <a:pt x="70600" y="135821"/>
                </a:lnTo>
                <a:lnTo>
                  <a:pt x="30117" y="151302"/>
                </a:lnTo>
                <a:lnTo>
                  <a:pt x="12723" y="153298"/>
                </a:lnTo>
                <a:lnTo>
                  <a:pt x="4059" y="153298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44"/>
            <a:ext cx="31750" cy="130175"/>
          </a:xfrm>
          <a:custGeom>
            <a:avLst/>
            <a:gdLst/>
            <a:ahLst/>
            <a:cxnLst/>
            <a:rect l="l" t="t" r="r" b="b"/>
            <a:pathLst>
              <a:path w="31750" h="130175">
                <a:moveTo>
                  <a:pt x="0" y="129651"/>
                </a:moveTo>
                <a:lnTo>
                  <a:pt x="0" y="110489"/>
                </a:lnTo>
                <a:lnTo>
                  <a:pt x="1719" y="109629"/>
                </a:lnTo>
                <a:lnTo>
                  <a:pt x="3445" y="108334"/>
                </a:lnTo>
                <a:lnTo>
                  <a:pt x="13682" y="75976"/>
                </a:lnTo>
                <a:lnTo>
                  <a:pt x="12937" y="70574"/>
                </a:lnTo>
                <a:lnTo>
                  <a:pt x="0" y="32463"/>
                </a:lnTo>
                <a:lnTo>
                  <a:pt x="0" y="0"/>
                </a:lnTo>
                <a:lnTo>
                  <a:pt x="19868" y="33247"/>
                </a:lnTo>
                <a:lnTo>
                  <a:pt x="31195" y="75976"/>
                </a:lnTo>
                <a:lnTo>
                  <a:pt x="31222" y="88268"/>
                </a:lnTo>
                <a:lnTo>
                  <a:pt x="29064" y="100236"/>
                </a:lnTo>
                <a:lnTo>
                  <a:pt x="5386" y="127753"/>
                </a:lnTo>
                <a:lnTo>
                  <a:pt x="0" y="129651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0" y="0"/>
            <a:ext cx="111125" cy="19050"/>
            <a:chOff x="0" y="0"/>
            <a:chExt cx="111125" cy="19050"/>
          </a:xfrm>
        </p:grpSpPr>
        <p:sp>
          <p:nvSpPr>
            <p:cNvPr id="19" name="object 19"/>
            <p:cNvSpPr/>
            <p:nvPr/>
          </p:nvSpPr>
          <p:spPr>
            <a:xfrm>
              <a:off x="0" y="0"/>
              <a:ext cx="111125" cy="19050"/>
            </a:xfrm>
            <a:custGeom>
              <a:avLst/>
              <a:gdLst/>
              <a:ahLst/>
              <a:cxnLst/>
              <a:rect l="l" t="t" r="r" b="b"/>
              <a:pathLst>
                <a:path w="111125" h="19050">
                  <a:moveTo>
                    <a:pt x="38948" y="18458"/>
                  </a:moveTo>
                  <a:lnTo>
                    <a:pt x="31275" y="18454"/>
                  </a:lnTo>
                  <a:lnTo>
                    <a:pt x="14791" y="17194"/>
                  </a:lnTo>
                  <a:lnTo>
                    <a:pt x="0" y="14920"/>
                  </a:lnTo>
                  <a:lnTo>
                    <a:pt x="0" y="0"/>
                  </a:lnTo>
                  <a:lnTo>
                    <a:pt x="23119" y="0"/>
                  </a:lnTo>
                  <a:lnTo>
                    <a:pt x="30035" y="526"/>
                  </a:lnTo>
                  <a:lnTo>
                    <a:pt x="38827" y="762"/>
                  </a:lnTo>
                  <a:lnTo>
                    <a:pt x="109256" y="762"/>
                  </a:lnTo>
                  <a:lnTo>
                    <a:pt x="107056" y="2083"/>
                  </a:lnTo>
                  <a:lnTo>
                    <a:pt x="70173" y="15322"/>
                  </a:lnTo>
                  <a:lnTo>
                    <a:pt x="46701" y="18158"/>
                  </a:lnTo>
                  <a:lnTo>
                    <a:pt x="38948" y="18458"/>
                  </a:lnTo>
                  <a:close/>
                </a:path>
                <a:path w="111125" h="19050">
                  <a:moveTo>
                    <a:pt x="109256" y="762"/>
                  </a:moveTo>
                  <a:lnTo>
                    <a:pt x="43789" y="762"/>
                  </a:lnTo>
                  <a:lnTo>
                    <a:pt x="46162" y="546"/>
                  </a:lnTo>
                  <a:lnTo>
                    <a:pt x="51452" y="0"/>
                  </a:lnTo>
                  <a:lnTo>
                    <a:pt x="110526" y="0"/>
                  </a:lnTo>
                  <a:lnTo>
                    <a:pt x="109256" y="762"/>
                  </a:lnTo>
                  <a:close/>
                </a:path>
              </a:pathLst>
            </a:custGeom>
            <a:solidFill>
              <a:srgbClr val="181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131" y="0"/>
              <a:ext cx="29845" cy="1270"/>
            </a:xfrm>
            <a:custGeom>
              <a:avLst/>
              <a:gdLst/>
              <a:ahLst/>
              <a:cxnLst/>
              <a:rect l="l" t="t" r="r" b="b"/>
              <a:pathLst>
                <a:path w="29844" h="1270">
                  <a:moveTo>
                    <a:pt x="21659" y="762"/>
                  </a:moveTo>
                  <a:lnTo>
                    <a:pt x="16697" y="762"/>
                  </a:lnTo>
                  <a:lnTo>
                    <a:pt x="7905" y="556"/>
                  </a:lnTo>
                  <a:lnTo>
                    <a:pt x="0" y="0"/>
                  </a:lnTo>
                  <a:lnTo>
                    <a:pt x="29323" y="0"/>
                  </a:lnTo>
                  <a:lnTo>
                    <a:pt x="23922" y="556"/>
                  </a:lnTo>
                  <a:lnTo>
                    <a:pt x="21659" y="762"/>
                  </a:lnTo>
                  <a:close/>
                </a:path>
              </a:pathLst>
            </a:custGeom>
            <a:solidFill>
              <a:srgbClr val="4EA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0" y="181006"/>
            <a:ext cx="13970" cy="78740"/>
          </a:xfrm>
          <a:custGeom>
            <a:avLst/>
            <a:gdLst/>
            <a:ahLst/>
            <a:cxnLst/>
            <a:rect l="l" t="t" r="r" b="b"/>
            <a:pathLst>
              <a:path w="13970" h="78739">
                <a:moveTo>
                  <a:pt x="0" y="78242"/>
                </a:moveTo>
                <a:lnTo>
                  <a:pt x="0" y="0"/>
                </a:lnTo>
                <a:lnTo>
                  <a:pt x="2876" y="5929"/>
                </a:lnTo>
                <a:lnTo>
                  <a:pt x="13801" y="44369"/>
                </a:lnTo>
                <a:lnTo>
                  <a:pt x="13801" y="50411"/>
                </a:lnTo>
                <a:lnTo>
                  <a:pt x="0" y="78242"/>
                </a:lnTo>
                <a:close/>
              </a:path>
            </a:pathLst>
          </a:custGeom>
          <a:solidFill>
            <a:srgbClr val="4EA2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31966"/>
            <a:ext cx="85725" cy="118745"/>
          </a:xfrm>
          <a:custGeom>
            <a:avLst/>
            <a:gdLst/>
            <a:ahLst/>
            <a:cxnLst/>
            <a:rect l="l" t="t" r="r" b="b"/>
            <a:pathLst>
              <a:path w="85725" h="118745">
                <a:moveTo>
                  <a:pt x="12723" y="118142"/>
                </a:moveTo>
                <a:lnTo>
                  <a:pt x="2798" y="118142"/>
                </a:lnTo>
                <a:lnTo>
                  <a:pt x="0" y="117902"/>
                </a:lnTo>
                <a:lnTo>
                  <a:pt x="0" y="0"/>
                </a:lnTo>
                <a:lnTo>
                  <a:pt x="6465" y="1411"/>
                </a:lnTo>
                <a:lnTo>
                  <a:pt x="7306" y="1411"/>
                </a:lnTo>
                <a:lnTo>
                  <a:pt x="46810" y="16299"/>
                </a:lnTo>
                <a:lnTo>
                  <a:pt x="78093" y="44996"/>
                </a:lnTo>
                <a:lnTo>
                  <a:pt x="80466" y="48664"/>
                </a:lnTo>
                <a:lnTo>
                  <a:pt x="82408" y="52764"/>
                </a:lnTo>
                <a:lnTo>
                  <a:pt x="83918" y="57079"/>
                </a:lnTo>
                <a:lnTo>
                  <a:pt x="84566" y="59885"/>
                </a:lnTo>
                <a:lnTo>
                  <a:pt x="85428" y="65494"/>
                </a:lnTo>
                <a:lnTo>
                  <a:pt x="85428" y="68947"/>
                </a:lnTo>
                <a:lnTo>
                  <a:pt x="61481" y="103470"/>
                </a:lnTo>
                <a:lnTo>
                  <a:pt x="25344" y="116712"/>
                </a:lnTo>
                <a:lnTo>
                  <a:pt x="19033" y="117619"/>
                </a:lnTo>
                <a:lnTo>
                  <a:pt x="12723" y="118142"/>
                </a:lnTo>
                <a:close/>
              </a:path>
              <a:path w="85725" h="118745">
                <a:moveTo>
                  <a:pt x="7306" y="1411"/>
                </a:moveTo>
                <a:lnTo>
                  <a:pt x="6465" y="1411"/>
                </a:lnTo>
                <a:lnTo>
                  <a:pt x="4092" y="548"/>
                </a:lnTo>
                <a:lnTo>
                  <a:pt x="7306" y="1411"/>
                </a:lnTo>
                <a:close/>
              </a:path>
            </a:pathLst>
          </a:custGeom>
          <a:solidFill>
            <a:srgbClr val="4EA2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72019"/>
            <a:ext cx="51435" cy="125730"/>
          </a:xfrm>
          <a:custGeom>
            <a:avLst/>
            <a:gdLst/>
            <a:ahLst/>
            <a:cxnLst/>
            <a:rect l="l" t="t" r="r" b="b"/>
            <a:pathLst>
              <a:path w="51435" h="125729">
                <a:moveTo>
                  <a:pt x="0" y="125185"/>
                </a:moveTo>
                <a:lnTo>
                  <a:pt x="0" y="0"/>
                </a:lnTo>
                <a:lnTo>
                  <a:pt x="6035" y="3019"/>
                </a:lnTo>
                <a:lnTo>
                  <a:pt x="37750" y="25674"/>
                </a:lnTo>
                <a:lnTo>
                  <a:pt x="50910" y="57392"/>
                </a:lnTo>
                <a:lnTo>
                  <a:pt x="50910" y="64297"/>
                </a:lnTo>
                <a:lnTo>
                  <a:pt x="39044" y="102272"/>
                </a:lnTo>
                <a:lnTo>
                  <a:pt x="6035" y="124281"/>
                </a:lnTo>
                <a:lnTo>
                  <a:pt x="0" y="125185"/>
                </a:lnTo>
                <a:close/>
              </a:path>
            </a:pathLst>
          </a:custGeom>
          <a:solidFill>
            <a:srgbClr val="4EA2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85096"/>
            <a:ext cx="98425" cy="116205"/>
          </a:xfrm>
          <a:custGeom>
            <a:avLst/>
            <a:gdLst/>
            <a:ahLst/>
            <a:cxnLst/>
            <a:rect l="l" t="t" r="r" b="b"/>
            <a:pathLst>
              <a:path w="98425" h="116205">
                <a:moveTo>
                  <a:pt x="43358" y="115752"/>
                </a:moveTo>
                <a:lnTo>
                  <a:pt x="37749" y="115752"/>
                </a:lnTo>
                <a:lnTo>
                  <a:pt x="31165" y="115590"/>
                </a:lnTo>
                <a:lnTo>
                  <a:pt x="0" y="110578"/>
                </a:lnTo>
                <a:lnTo>
                  <a:pt x="0" y="0"/>
                </a:lnTo>
                <a:lnTo>
                  <a:pt x="41578" y="7517"/>
                </a:lnTo>
                <a:lnTo>
                  <a:pt x="80250" y="29228"/>
                </a:lnTo>
                <a:lnTo>
                  <a:pt x="90175" y="41096"/>
                </a:lnTo>
                <a:lnTo>
                  <a:pt x="91469" y="42606"/>
                </a:lnTo>
                <a:lnTo>
                  <a:pt x="98373" y="66557"/>
                </a:lnTo>
                <a:lnTo>
                  <a:pt x="98157" y="70441"/>
                </a:lnTo>
                <a:lnTo>
                  <a:pt x="79388" y="103669"/>
                </a:lnTo>
                <a:lnTo>
                  <a:pt x="50478" y="115104"/>
                </a:lnTo>
                <a:lnTo>
                  <a:pt x="43358" y="115752"/>
                </a:lnTo>
                <a:close/>
              </a:path>
            </a:pathLst>
          </a:custGeom>
          <a:solidFill>
            <a:srgbClr val="4EA2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124052"/>
            <a:ext cx="111125" cy="78740"/>
          </a:xfrm>
          <a:custGeom>
            <a:avLst/>
            <a:gdLst/>
            <a:ahLst/>
            <a:cxnLst/>
            <a:rect l="l" t="t" r="r" b="b"/>
            <a:pathLst>
              <a:path w="111125" h="78740">
                <a:moveTo>
                  <a:pt x="12723" y="78323"/>
                </a:moveTo>
                <a:lnTo>
                  <a:pt x="9702" y="78323"/>
                </a:lnTo>
                <a:lnTo>
                  <a:pt x="5172" y="78107"/>
                </a:lnTo>
                <a:lnTo>
                  <a:pt x="0" y="77615"/>
                </a:lnTo>
                <a:lnTo>
                  <a:pt x="0" y="8203"/>
                </a:lnTo>
                <a:lnTo>
                  <a:pt x="41845" y="246"/>
                </a:lnTo>
                <a:lnTo>
                  <a:pt x="50694" y="0"/>
                </a:lnTo>
                <a:lnTo>
                  <a:pt x="57973" y="529"/>
                </a:lnTo>
                <a:lnTo>
                  <a:pt x="95570" y="11004"/>
                </a:lnTo>
                <a:lnTo>
                  <a:pt x="110887" y="35170"/>
                </a:lnTo>
                <a:lnTo>
                  <a:pt x="110887" y="37327"/>
                </a:lnTo>
                <a:lnTo>
                  <a:pt x="84718" y="65691"/>
                </a:lnTo>
                <a:lnTo>
                  <a:pt x="38451" y="76705"/>
                </a:lnTo>
                <a:lnTo>
                  <a:pt x="12723" y="78323"/>
                </a:lnTo>
                <a:close/>
              </a:path>
            </a:pathLst>
          </a:custGeom>
          <a:solidFill>
            <a:srgbClr val="4EA2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-1731" y="1328385"/>
            <a:ext cx="218981" cy="205929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9663" y="0"/>
            <a:ext cx="1346602" cy="252180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89167" y="0"/>
            <a:ext cx="996332" cy="225373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0" y="209998"/>
            <a:ext cx="23495" cy="34925"/>
          </a:xfrm>
          <a:custGeom>
            <a:avLst/>
            <a:gdLst/>
            <a:ahLst/>
            <a:cxnLst/>
            <a:rect l="l" t="t" r="r" b="b"/>
            <a:pathLst>
              <a:path w="23495" h="34925">
                <a:moveTo>
                  <a:pt x="10996" y="34366"/>
                </a:moveTo>
                <a:lnTo>
                  <a:pt x="7329" y="30914"/>
                </a:lnTo>
                <a:lnTo>
                  <a:pt x="0" y="23817"/>
                </a:lnTo>
                <a:lnTo>
                  <a:pt x="0" y="0"/>
                </a:lnTo>
                <a:lnTo>
                  <a:pt x="1881" y="1731"/>
                </a:lnTo>
                <a:lnTo>
                  <a:pt x="10349" y="9371"/>
                </a:lnTo>
                <a:lnTo>
                  <a:pt x="18979" y="16889"/>
                </a:lnTo>
                <a:lnTo>
                  <a:pt x="22646" y="20126"/>
                </a:lnTo>
                <a:lnTo>
                  <a:pt x="23294" y="25951"/>
                </a:lnTo>
                <a:lnTo>
                  <a:pt x="20058" y="29619"/>
                </a:lnTo>
                <a:lnTo>
                  <a:pt x="17253" y="33287"/>
                </a:lnTo>
                <a:lnTo>
                  <a:pt x="10996" y="34366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80936"/>
            <a:ext cx="86995" cy="41275"/>
          </a:xfrm>
          <a:custGeom>
            <a:avLst/>
            <a:gdLst/>
            <a:ahLst/>
            <a:cxnLst/>
            <a:rect l="l" t="t" r="r" b="b"/>
            <a:pathLst>
              <a:path w="86995" h="41275">
                <a:moveTo>
                  <a:pt x="463" y="18593"/>
                </a:moveTo>
                <a:lnTo>
                  <a:pt x="50" y="18466"/>
                </a:lnTo>
                <a:lnTo>
                  <a:pt x="0" y="0"/>
                </a:lnTo>
                <a:lnTo>
                  <a:pt x="26324" y="7790"/>
                </a:lnTo>
                <a:lnTo>
                  <a:pt x="26530" y="7893"/>
                </a:lnTo>
                <a:lnTo>
                  <a:pt x="26670" y="7894"/>
                </a:lnTo>
                <a:lnTo>
                  <a:pt x="27085" y="8018"/>
                </a:lnTo>
                <a:lnTo>
                  <a:pt x="27689" y="8109"/>
                </a:lnTo>
                <a:lnTo>
                  <a:pt x="39876" y="11720"/>
                </a:lnTo>
                <a:lnTo>
                  <a:pt x="52770" y="15365"/>
                </a:lnTo>
                <a:lnTo>
                  <a:pt x="64706" y="18466"/>
                </a:lnTo>
                <a:lnTo>
                  <a:pt x="209" y="18466"/>
                </a:lnTo>
                <a:lnTo>
                  <a:pt x="463" y="18593"/>
                </a:lnTo>
                <a:close/>
              </a:path>
              <a:path w="86995" h="41275">
                <a:moveTo>
                  <a:pt x="26669" y="7893"/>
                </a:moveTo>
                <a:lnTo>
                  <a:pt x="26530" y="7893"/>
                </a:lnTo>
                <a:lnTo>
                  <a:pt x="26324" y="7790"/>
                </a:lnTo>
                <a:lnTo>
                  <a:pt x="26669" y="7893"/>
                </a:lnTo>
                <a:close/>
              </a:path>
              <a:path w="86995" h="41275">
                <a:moveTo>
                  <a:pt x="27689" y="8109"/>
                </a:moveTo>
                <a:lnTo>
                  <a:pt x="27393" y="8109"/>
                </a:lnTo>
                <a:lnTo>
                  <a:pt x="27085" y="8018"/>
                </a:lnTo>
                <a:lnTo>
                  <a:pt x="27689" y="8109"/>
                </a:lnTo>
                <a:close/>
              </a:path>
              <a:path w="86995" h="41275">
                <a:moveTo>
                  <a:pt x="27393" y="8109"/>
                </a:moveTo>
                <a:lnTo>
                  <a:pt x="27177" y="8109"/>
                </a:lnTo>
                <a:lnTo>
                  <a:pt x="27393" y="8109"/>
                </a:lnTo>
                <a:close/>
              </a:path>
              <a:path w="86995" h="41275">
                <a:moveTo>
                  <a:pt x="641" y="18682"/>
                </a:moveTo>
                <a:lnTo>
                  <a:pt x="0" y="18495"/>
                </a:lnTo>
                <a:lnTo>
                  <a:pt x="463" y="18593"/>
                </a:lnTo>
                <a:lnTo>
                  <a:pt x="641" y="18682"/>
                </a:lnTo>
                <a:close/>
              </a:path>
              <a:path w="86995" h="41275">
                <a:moveTo>
                  <a:pt x="80682" y="40691"/>
                </a:moveTo>
                <a:lnTo>
                  <a:pt x="37398" y="29740"/>
                </a:lnTo>
                <a:lnTo>
                  <a:pt x="463" y="18593"/>
                </a:lnTo>
                <a:lnTo>
                  <a:pt x="209" y="18466"/>
                </a:lnTo>
                <a:lnTo>
                  <a:pt x="64706" y="18466"/>
                </a:lnTo>
                <a:lnTo>
                  <a:pt x="65705" y="18726"/>
                </a:lnTo>
                <a:lnTo>
                  <a:pt x="83487" y="22782"/>
                </a:lnTo>
                <a:lnTo>
                  <a:pt x="86939" y="27097"/>
                </a:lnTo>
                <a:lnTo>
                  <a:pt x="86292" y="32060"/>
                </a:lnTo>
                <a:lnTo>
                  <a:pt x="85429" y="36807"/>
                </a:lnTo>
                <a:lnTo>
                  <a:pt x="80682" y="40691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711407"/>
            <a:ext cx="61594" cy="45720"/>
          </a:xfrm>
          <a:custGeom>
            <a:avLst/>
            <a:gdLst/>
            <a:ahLst/>
            <a:cxnLst/>
            <a:rect l="l" t="t" r="r" b="b"/>
            <a:pathLst>
              <a:path w="61594" h="45720">
                <a:moveTo>
                  <a:pt x="52420" y="45623"/>
                </a:moveTo>
                <a:lnTo>
                  <a:pt x="48320" y="43681"/>
                </a:lnTo>
                <a:lnTo>
                  <a:pt x="33889" y="37302"/>
                </a:lnTo>
                <a:lnTo>
                  <a:pt x="19923" y="30034"/>
                </a:lnTo>
                <a:lnTo>
                  <a:pt x="6240" y="22198"/>
                </a:lnTo>
                <a:lnTo>
                  <a:pt x="0" y="18487"/>
                </a:lnTo>
                <a:lnTo>
                  <a:pt x="0" y="0"/>
                </a:lnTo>
                <a:lnTo>
                  <a:pt x="23456" y="13713"/>
                </a:lnTo>
                <a:lnTo>
                  <a:pt x="33704" y="19218"/>
                </a:lnTo>
                <a:lnTo>
                  <a:pt x="44194" y="24279"/>
                </a:lnTo>
                <a:lnTo>
                  <a:pt x="55009" y="28793"/>
                </a:lnTo>
                <a:lnTo>
                  <a:pt x="59323" y="30519"/>
                </a:lnTo>
                <a:lnTo>
                  <a:pt x="61049" y="35697"/>
                </a:lnTo>
                <a:lnTo>
                  <a:pt x="59323" y="39797"/>
                </a:lnTo>
                <a:lnTo>
                  <a:pt x="57382" y="43896"/>
                </a:lnTo>
                <a:lnTo>
                  <a:pt x="52420" y="45623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925761"/>
            <a:ext cx="116205" cy="36195"/>
          </a:xfrm>
          <a:custGeom>
            <a:avLst/>
            <a:gdLst/>
            <a:ahLst/>
            <a:cxnLst/>
            <a:rect l="l" t="t" r="r" b="b"/>
            <a:pathLst>
              <a:path w="116205" h="36194">
                <a:moveTo>
                  <a:pt x="0" y="18051"/>
                </a:moveTo>
                <a:lnTo>
                  <a:pt x="0" y="449"/>
                </a:lnTo>
                <a:lnTo>
                  <a:pt x="9270" y="0"/>
                </a:lnTo>
                <a:lnTo>
                  <a:pt x="17684" y="0"/>
                </a:lnTo>
                <a:lnTo>
                  <a:pt x="43264" y="2997"/>
                </a:lnTo>
                <a:lnTo>
                  <a:pt x="64717" y="7201"/>
                </a:lnTo>
                <a:lnTo>
                  <a:pt x="107219" y="17045"/>
                </a:lnTo>
                <a:lnTo>
                  <a:pt x="110942" y="17693"/>
                </a:lnTo>
                <a:lnTo>
                  <a:pt x="13585" y="17693"/>
                </a:lnTo>
                <a:lnTo>
                  <a:pt x="971" y="17966"/>
                </a:lnTo>
                <a:lnTo>
                  <a:pt x="0" y="18051"/>
                </a:lnTo>
                <a:close/>
              </a:path>
              <a:path w="116205" h="36194">
                <a:moveTo>
                  <a:pt x="109376" y="35817"/>
                </a:moveTo>
                <a:lnTo>
                  <a:pt x="104414" y="34954"/>
                </a:lnTo>
                <a:lnTo>
                  <a:pt x="68887" y="26641"/>
                </a:lnTo>
                <a:lnTo>
                  <a:pt x="56950" y="23950"/>
                </a:lnTo>
                <a:lnTo>
                  <a:pt x="46231" y="21820"/>
                </a:lnTo>
                <a:lnTo>
                  <a:pt x="35430" y="20012"/>
                </a:lnTo>
                <a:lnTo>
                  <a:pt x="24548" y="18610"/>
                </a:lnTo>
                <a:lnTo>
                  <a:pt x="13585" y="17693"/>
                </a:lnTo>
                <a:lnTo>
                  <a:pt x="110942" y="17693"/>
                </a:lnTo>
                <a:lnTo>
                  <a:pt x="112181" y="17908"/>
                </a:lnTo>
                <a:lnTo>
                  <a:pt x="115633" y="22224"/>
                </a:lnTo>
                <a:lnTo>
                  <a:pt x="114770" y="27402"/>
                </a:lnTo>
                <a:lnTo>
                  <a:pt x="114123" y="31933"/>
                </a:lnTo>
                <a:lnTo>
                  <a:pt x="109376" y="35817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1141530"/>
            <a:ext cx="132080" cy="38735"/>
          </a:xfrm>
          <a:custGeom>
            <a:avLst/>
            <a:gdLst/>
            <a:ahLst/>
            <a:cxnLst/>
            <a:rect l="l" t="t" r="r" b="b"/>
            <a:pathLst>
              <a:path w="132080" h="38734">
                <a:moveTo>
                  <a:pt x="0" y="38475"/>
                </a:moveTo>
                <a:lnTo>
                  <a:pt x="0" y="20572"/>
                </a:lnTo>
                <a:lnTo>
                  <a:pt x="81579" y="6398"/>
                </a:lnTo>
                <a:lnTo>
                  <a:pt x="121674" y="0"/>
                </a:lnTo>
                <a:lnTo>
                  <a:pt x="127068" y="0"/>
                </a:lnTo>
                <a:lnTo>
                  <a:pt x="131167" y="3667"/>
                </a:lnTo>
                <a:lnTo>
                  <a:pt x="131598" y="8198"/>
                </a:lnTo>
                <a:lnTo>
                  <a:pt x="132030" y="13161"/>
                </a:lnTo>
                <a:lnTo>
                  <a:pt x="128362" y="17477"/>
                </a:lnTo>
                <a:lnTo>
                  <a:pt x="123616" y="18124"/>
                </a:lnTo>
                <a:lnTo>
                  <a:pt x="78538" y="25224"/>
                </a:lnTo>
                <a:lnTo>
                  <a:pt x="0" y="38475"/>
                </a:lnTo>
                <a:close/>
              </a:path>
            </a:pathLst>
          </a:custGeom>
          <a:solidFill>
            <a:srgbClr val="18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880481" y="-154115"/>
            <a:ext cx="16514580" cy="2310832"/>
          </a:xfrm>
          <a:prstGeom prst="rect">
            <a:avLst/>
          </a:prstGeom>
        </p:spPr>
        <p:txBody>
          <a:bodyPr vert="horz" wrap="square" lIns="0" tIns="1130244" rIns="0" bIns="0" rtlCol="0">
            <a:spAutoFit/>
          </a:bodyPr>
          <a:lstStyle/>
          <a:p>
            <a:pPr marL="3020060">
              <a:lnSpc>
                <a:spcPct val="100000"/>
              </a:lnSpc>
              <a:spcBef>
                <a:spcPts val="100"/>
              </a:spcBef>
            </a:pPr>
            <a:r>
              <a:rPr sz="7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Verdana"/>
                <a:cs typeface="Verdana"/>
              </a:rPr>
              <a:t>What's being done?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6224" y="467031"/>
            <a:ext cx="6638924" cy="6562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1044" y="9117459"/>
            <a:ext cx="1696953" cy="11695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4812" y="8900258"/>
            <a:ext cx="1924801" cy="1386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5804" y="9278953"/>
            <a:ext cx="2825638" cy="10080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38309" y="7234735"/>
            <a:ext cx="4600574" cy="25717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07" y="7386312"/>
            <a:ext cx="3225800" cy="2900680"/>
          </a:xfrm>
          <a:custGeom>
            <a:avLst/>
            <a:gdLst/>
            <a:ahLst/>
            <a:cxnLst/>
            <a:rect l="l" t="t" r="r" b="b"/>
            <a:pathLst>
              <a:path w="3225800" h="2900679">
                <a:moveTo>
                  <a:pt x="2345521" y="2899538"/>
                </a:moveTo>
                <a:lnTo>
                  <a:pt x="2356117" y="2890802"/>
                </a:lnTo>
                <a:lnTo>
                  <a:pt x="2384664" y="2862858"/>
                </a:lnTo>
                <a:lnTo>
                  <a:pt x="2406703" y="2845837"/>
                </a:lnTo>
                <a:lnTo>
                  <a:pt x="2428215" y="2828534"/>
                </a:lnTo>
                <a:lnTo>
                  <a:pt x="2449191" y="2810944"/>
                </a:lnTo>
                <a:lnTo>
                  <a:pt x="2475610" y="2781864"/>
                </a:lnTo>
                <a:lnTo>
                  <a:pt x="2495492" y="2763690"/>
                </a:lnTo>
                <a:lnTo>
                  <a:pt x="2520802" y="2734016"/>
                </a:lnTo>
                <a:lnTo>
                  <a:pt x="2539559" y="2715241"/>
                </a:lnTo>
                <a:lnTo>
                  <a:pt x="2557743" y="2696159"/>
                </a:lnTo>
                <a:lnTo>
                  <a:pt x="2581331" y="2665566"/>
                </a:lnTo>
                <a:lnTo>
                  <a:pt x="2598345" y="2645859"/>
                </a:lnTo>
                <a:lnTo>
                  <a:pt x="2620748" y="2614632"/>
                </a:lnTo>
                <a:lnTo>
                  <a:pt x="2636560" y="2594283"/>
                </a:lnTo>
                <a:lnTo>
                  <a:pt x="2657748" y="2562406"/>
                </a:lnTo>
                <a:lnTo>
                  <a:pt x="2672329" y="2541399"/>
                </a:lnTo>
                <a:lnTo>
                  <a:pt x="2692270" y="2508856"/>
                </a:lnTo>
                <a:lnTo>
                  <a:pt x="2711576" y="2475975"/>
                </a:lnTo>
                <a:lnTo>
                  <a:pt x="2742268" y="2420378"/>
                </a:lnTo>
                <a:lnTo>
                  <a:pt x="2770330" y="2363376"/>
                </a:lnTo>
                <a:lnTo>
                  <a:pt x="2786349" y="2328737"/>
                </a:lnTo>
                <a:lnTo>
                  <a:pt x="2795702" y="2304936"/>
                </a:lnTo>
                <a:lnTo>
                  <a:pt x="2810353" y="2269566"/>
                </a:lnTo>
                <a:lnTo>
                  <a:pt x="2824308" y="2233824"/>
                </a:lnTo>
                <a:lnTo>
                  <a:pt x="2831575" y="2208908"/>
                </a:lnTo>
                <a:lnTo>
                  <a:pt x="2844116" y="2172411"/>
                </a:lnTo>
                <a:lnTo>
                  <a:pt x="2855939" y="2135530"/>
                </a:lnTo>
                <a:lnTo>
                  <a:pt x="2867037" y="2098261"/>
                </a:lnTo>
                <a:lnTo>
                  <a:pt x="2871415" y="2071801"/>
                </a:lnTo>
                <a:lnTo>
                  <a:pt x="2881037" y="2033743"/>
                </a:lnTo>
                <a:lnTo>
                  <a:pt x="2889911" y="1995286"/>
                </a:lnTo>
                <a:lnTo>
                  <a:pt x="2892043" y="1967626"/>
                </a:lnTo>
                <a:lnTo>
                  <a:pt x="2899397" y="1928356"/>
                </a:lnTo>
                <a:lnTo>
                  <a:pt x="2905979" y="1888674"/>
                </a:lnTo>
                <a:lnTo>
                  <a:pt x="2911782" y="1848575"/>
                </a:lnTo>
                <a:lnTo>
                  <a:pt x="2910812" y="1819257"/>
                </a:lnTo>
                <a:lnTo>
                  <a:pt x="2915033" y="1778313"/>
                </a:lnTo>
                <a:lnTo>
                  <a:pt x="2918453" y="1736941"/>
                </a:lnTo>
                <a:lnTo>
                  <a:pt x="2921063" y="1695136"/>
                </a:lnTo>
                <a:lnTo>
                  <a:pt x="2916870" y="1664095"/>
                </a:lnTo>
                <a:lnTo>
                  <a:pt x="2917837" y="1621413"/>
                </a:lnTo>
                <a:lnTo>
                  <a:pt x="2917973" y="1578286"/>
                </a:lnTo>
                <a:lnTo>
                  <a:pt x="2911282" y="1545910"/>
                </a:lnTo>
                <a:lnTo>
                  <a:pt x="2909730" y="1501881"/>
                </a:lnTo>
                <a:lnTo>
                  <a:pt x="2907322" y="1457394"/>
                </a:lnTo>
                <a:lnTo>
                  <a:pt x="2898066" y="1423647"/>
                </a:lnTo>
                <a:lnTo>
                  <a:pt x="2893925" y="1378234"/>
                </a:lnTo>
                <a:lnTo>
                  <a:pt x="2888905" y="1332352"/>
                </a:lnTo>
                <a:lnTo>
                  <a:pt x="2883001" y="1285996"/>
                </a:lnTo>
                <a:lnTo>
                  <a:pt x="2870216" y="1250364"/>
                </a:lnTo>
                <a:lnTo>
                  <a:pt x="2862517" y="1203050"/>
                </a:lnTo>
                <a:lnTo>
                  <a:pt x="2847923" y="1166450"/>
                </a:lnTo>
                <a:lnTo>
                  <a:pt x="2838399" y="1118161"/>
                </a:lnTo>
                <a:lnTo>
                  <a:pt x="2827951" y="1069377"/>
                </a:lnTo>
                <a:lnTo>
                  <a:pt x="2810586" y="1031297"/>
                </a:lnTo>
                <a:lnTo>
                  <a:pt x="2798268" y="981514"/>
                </a:lnTo>
                <a:lnTo>
                  <a:pt x="2779017" y="942425"/>
                </a:lnTo>
                <a:lnTo>
                  <a:pt x="2764798" y="891627"/>
                </a:lnTo>
                <a:lnTo>
                  <a:pt x="2743631" y="851514"/>
                </a:lnTo>
                <a:lnTo>
                  <a:pt x="2727481" y="799683"/>
                </a:lnTo>
                <a:lnTo>
                  <a:pt x="2704367" y="758531"/>
                </a:lnTo>
                <a:lnTo>
                  <a:pt x="2686255" y="705651"/>
                </a:lnTo>
                <a:lnTo>
                  <a:pt x="2677220" y="672022"/>
                </a:lnTo>
                <a:lnTo>
                  <a:pt x="2681505" y="631113"/>
                </a:lnTo>
                <a:lnTo>
                  <a:pt x="2695000" y="595125"/>
                </a:lnTo>
                <a:lnTo>
                  <a:pt x="2713596" y="576264"/>
                </a:lnTo>
                <a:lnTo>
                  <a:pt x="2733182" y="586731"/>
                </a:lnTo>
                <a:lnTo>
                  <a:pt x="2761621" y="616330"/>
                </a:lnTo>
                <a:lnTo>
                  <a:pt x="2791697" y="661203"/>
                </a:lnTo>
                <a:lnTo>
                  <a:pt x="2820906" y="705614"/>
                </a:lnTo>
                <a:lnTo>
                  <a:pt x="2849255" y="749564"/>
                </a:lnTo>
                <a:lnTo>
                  <a:pt x="2870761" y="804258"/>
                </a:lnTo>
                <a:lnTo>
                  <a:pt x="2897403" y="847296"/>
                </a:lnTo>
                <a:lnTo>
                  <a:pt x="2923199" y="889882"/>
                </a:lnTo>
                <a:lnTo>
                  <a:pt x="2942169" y="943220"/>
                </a:lnTo>
                <a:lnTo>
                  <a:pt x="2966290" y="984911"/>
                </a:lnTo>
                <a:lnTo>
                  <a:pt x="2983595" y="1037359"/>
                </a:lnTo>
                <a:lnTo>
                  <a:pt x="3006061" y="1078166"/>
                </a:lnTo>
                <a:lnTo>
                  <a:pt x="3021722" y="1129736"/>
                </a:lnTo>
                <a:lnTo>
                  <a:pt x="3042555" y="1169669"/>
                </a:lnTo>
                <a:lnTo>
                  <a:pt x="3056593" y="1220371"/>
                </a:lnTo>
                <a:lnTo>
                  <a:pt x="3075813" y="1259443"/>
                </a:lnTo>
                <a:lnTo>
                  <a:pt x="3088249" y="1309289"/>
                </a:lnTo>
                <a:lnTo>
                  <a:pt x="3105877" y="1347510"/>
                </a:lnTo>
                <a:lnTo>
                  <a:pt x="3116732" y="1396511"/>
                </a:lnTo>
                <a:lnTo>
                  <a:pt x="3132789" y="1433892"/>
                </a:lnTo>
                <a:lnTo>
                  <a:pt x="3142083" y="1482059"/>
                </a:lnTo>
                <a:lnTo>
                  <a:pt x="3156590" y="1518612"/>
                </a:lnTo>
                <a:lnTo>
                  <a:pt x="3164344" y="1565956"/>
                </a:lnTo>
                <a:lnTo>
                  <a:pt x="3171336" y="1612892"/>
                </a:lnTo>
                <a:lnTo>
                  <a:pt x="3183557" y="1648224"/>
                </a:lnTo>
                <a:lnTo>
                  <a:pt x="3189041" y="1694354"/>
                </a:lnTo>
                <a:lnTo>
                  <a:pt x="3193778" y="1740086"/>
                </a:lnTo>
                <a:lnTo>
                  <a:pt x="3203761" y="1774220"/>
                </a:lnTo>
                <a:lnTo>
                  <a:pt x="3207021" y="1819163"/>
                </a:lnTo>
                <a:lnTo>
                  <a:pt x="3209550" y="1863714"/>
                </a:lnTo>
                <a:lnTo>
                  <a:pt x="3217340" y="1896677"/>
                </a:lnTo>
                <a:lnTo>
                  <a:pt x="3217702" y="1911270"/>
                </a:lnTo>
                <a:lnTo>
                  <a:pt x="3079637" y="1837483"/>
                </a:lnTo>
                <a:lnTo>
                  <a:pt x="3038091" y="1858480"/>
                </a:lnTo>
                <a:lnTo>
                  <a:pt x="2995669" y="1893408"/>
                </a:lnTo>
                <a:lnTo>
                  <a:pt x="2963555" y="1919445"/>
                </a:lnTo>
                <a:lnTo>
                  <a:pt x="2928992" y="1958573"/>
                </a:lnTo>
                <a:lnTo>
                  <a:pt x="2903166" y="1987970"/>
                </a:lnTo>
                <a:lnTo>
                  <a:pt x="3223108" y="2158959"/>
                </a:lnTo>
                <a:lnTo>
                  <a:pt x="3222065" y="2172801"/>
                </a:lnTo>
                <a:lnTo>
                  <a:pt x="3218253" y="2213964"/>
                </a:lnTo>
                <a:lnTo>
                  <a:pt x="3213763" y="2254763"/>
                </a:lnTo>
                <a:lnTo>
                  <a:pt x="3214585" y="2284003"/>
                </a:lnTo>
                <a:lnTo>
                  <a:pt x="3017894" y="2178884"/>
                </a:lnTo>
                <a:lnTo>
                  <a:pt x="2966973" y="2209270"/>
                </a:lnTo>
                <a:lnTo>
                  <a:pt x="2927688" y="2231474"/>
                </a:lnTo>
                <a:lnTo>
                  <a:pt x="2887206" y="2267439"/>
                </a:lnTo>
                <a:lnTo>
                  <a:pt x="2850653" y="2305504"/>
                </a:lnTo>
                <a:lnTo>
                  <a:pt x="2817171" y="2345209"/>
                </a:lnTo>
                <a:lnTo>
                  <a:pt x="3169252" y="2533374"/>
                </a:lnTo>
                <a:lnTo>
                  <a:pt x="3166009" y="2546040"/>
                </a:lnTo>
                <a:lnTo>
                  <a:pt x="3161632" y="2572501"/>
                </a:lnTo>
                <a:lnTo>
                  <a:pt x="3150643" y="2609828"/>
                </a:lnTo>
                <a:lnTo>
                  <a:pt x="3139033" y="2646823"/>
                </a:lnTo>
                <a:lnTo>
                  <a:pt x="3126807" y="2683489"/>
                </a:lnTo>
                <a:lnTo>
                  <a:pt x="3119956" y="2708627"/>
                </a:lnTo>
                <a:lnTo>
                  <a:pt x="3106513" y="2744643"/>
                </a:lnTo>
                <a:lnTo>
                  <a:pt x="3101833" y="2756541"/>
                </a:lnTo>
                <a:lnTo>
                  <a:pt x="2902073" y="2649783"/>
                </a:lnTo>
                <a:lnTo>
                  <a:pt x="2852330" y="2651998"/>
                </a:lnTo>
                <a:lnTo>
                  <a:pt x="2801587" y="2668079"/>
                </a:lnTo>
                <a:lnTo>
                  <a:pt x="2755043" y="2686404"/>
                </a:lnTo>
                <a:lnTo>
                  <a:pt x="2705928" y="2717755"/>
                </a:lnTo>
                <a:lnTo>
                  <a:pt x="2665427" y="2739309"/>
                </a:lnTo>
                <a:lnTo>
                  <a:pt x="2961573" y="2897581"/>
                </a:lnTo>
                <a:lnTo>
                  <a:pt x="2345521" y="2899538"/>
                </a:lnTo>
                <a:close/>
              </a:path>
              <a:path w="3225800" h="2900679">
                <a:moveTo>
                  <a:pt x="1889939" y="251271"/>
                </a:moveTo>
                <a:lnTo>
                  <a:pt x="1602031" y="97403"/>
                </a:lnTo>
                <a:lnTo>
                  <a:pt x="1635799" y="101050"/>
                </a:lnTo>
                <a:lnTo>
                  <a:pt x="1866162" y="224164"/>
                </a:lnTo>
                <a:lnTo>
                  <a:pt x="1889939" y="251271"/>
                </a:lnTo>
                <a:close/>
              </a:path>
              <a:path w="3225800" h="2900679">
                <a:moveTo>
                  <a:pt x="1944090" y="294611"/>
                </a:moveTo>
                <a:lnTo>
                  <a:pt x="1514124" y="64823"/>
                </a:lnTo>
                <a:lnTo>
                  <a:pt x="1547176" y="68087"/>
                </a:lnTo>
                <a:lnTo>
                  <a:pt x="1919906" y="267287"/>
                </a:lnTo>
                <a:lnTo>
                  <a:pt x="1944090" y="294611"/>
                </a:lnTo>
                <a:close/>
              </a:path>
              <a:path w="3225800" h="2900679">
                <a:moveTo>
                  <a:pt x="1999035" y="338376"/>
                </a:moveTo>
                <a:lnTo>
                  <a:pt x="1454743" y="47487"/>
                </a:lnTo>
                <a:lnTo>
                  <a:pt x="1487303" y="50488"/>
                </a:lnTo>
                <a:lnTo>
                  <a:pt x="1974457" y="310841"/>
                </a:lnTo>
                <a:lnTo>
                  <a:pt x="1999035" y="338376"/>
                </a:lnTo>
                <a:close/>
              </a:path>
              <a:path w="3225800" h="2900679">
                <a:moveTo>
                  <a:pt x="3047" y="1301240"/>
                </a:moveTo>
                <a:lnTo>
                  <a:pt x="4636" y="467692"/>
                </a:lnTo>
                <a:lnTo>
                  <a:pt x="25096" y="449827"/>
                </a:lnTo>
                <a:lnTo>
                  <a:pt x="47331" y="432910"/>
                </a:lnTo>
                <a:lnTo>
                  <a:pt x="69967" y="416208"/>
                </a:lnTo>
                <a:lnTo>
                  <a:pt x="98988" y="388518"/>
                </a:lnTo>
                <a:lnTo>
                  <a:pt x="122418" y="372240"/>
                </a:lnTo>
                <a:lnTo>
                  <a:pt x="146241" y="356172"/>
                </a:lnTo>
                <a:lnTo>
                  <a:pt x="176438" y="329111"/>
                </a:lnTo>
                <a:lnTo>
                  <a:pt x="201036" y="313457"/>
                </a:lnTo>
                <a:lnTo>
                  <a:pt x="226018" y="298008"/>
                </a:lnTo>
                <a:lnTo>
                  <a:pt x="251379" y="282762"/>
                </a:lnTo>
                <a:lnTo>
                  <a:pt x="283103" y="256517"/>
                </a:lnTo>
                <a:lnTo>
                  <a:pt x="335698" y="227026"/>
                </a:lnTo>
                <a:lnTo>
                  <a:pt x="389764" y="198321"/>
                </a:lnTo>
                <a:lnTo>
                  <a:pt x="445276" y="170389"/>
                </a:lnTo>
                <a:lnTo>
                  <a:pt x="502210" y="143216"/>
                </a:lnTo>
                <a:lnTo>
                  <a:pt x="560541" y="116791"/>
                </a:lnTo>
                <a:lnTo>
                  <a:pt x="614259" y="102300"/>
                </a:lnTo>
                <a:lnTo>
                  <a:pt x="644618" y="89725"/>
                </a:lnTo>
                <a:lnTo>
                  <a:pt x="675311" y="77328"/>
                </a:lnTo>
                <a:lnTo>
                  <a:pt x="706334" y="65109"/>
                </a:lnTo>
                <a:lnTo>
                  <a:pt x="731700" y="64265"/>
                </a:lnTo>
                <a:lnTo>
                  <a:pt x="763376" y="52394"/>
                </a:lnTo>
                <a:lnTo>
                  <a:pt x="795373" y="40695"/>
                </a:lnTo>
                <a:lnTo>
                  <a:pt x="821704" y="40367"/>
                </a:lnTo>
                <a:lnTo>
                  <a:pt x="854335" y="29006"/>
                </a:lnTo>
                <a:lnTo>
                  <a:pt x="881293" y="29014"/>
                </a:lnTo>
                <a:lnTo>
                  <a:pt x="914547" y="17986"/>
                </a:lnTo>
                <a:lnTo>
                  <a:pt x="942120" y="18322"/>
                </a:lnTo>
                <a:lnTo>
                  <a:pt x="975983" y="7619"/>
                </a:lnTo>
                <a:lnTo>
                  <a:pt x="1061401" y="10070"/>
                </a:lnTo>
                <a:lnTo>
                  <a:pt x="1096446" y="0"/>
                </a:lnTo>
                <a:lnTo>
                  <a:pt x="1125792" y="1283"/>
                </a:lnTo>
                <a:lnTo>
                  <a:pt x="1215527" y="6041"/>
                </a:lnTo>
                <a:lnTo>
                  <a:pt x="1307741" y="12124"/>
                </a:lnTo>
                <a:lnTo>
                  <a:pt x="1333030" y="25639"/>
                </a:lnTo>
                <a:lnTo>
                  <a:pt x="1428420" y="33419"/>
                </a:lnTo>
                <a:lnTo>
                  <a:pt x="2029790" y="354813"/>
                </a:lnTo>
                <a:lnTo>
                  <a:pt x="2079895" y="410390"/>
                </a:lnTo>
                <a:lnTo>
                  <a:pt x="2111209" y="427126"/>
                </a:lnTo>
                <a:lnTo>
                  <a:pt x="2214294" y="539818"/>
                </a:lnTo>
                <a:lnTo>
                  <a:pt x="2234506" y="579420"/>
                </a:lnTo>
                <a:lnTo>
                  <a:pt x="2287394" y="636485"/>
                </a:lnTo>
                <a:lnTo>
                  <a:pt x="2297743" y="656416"/>
                </a:lnTo>
                <a:lnTo>
                  <a:pt x="1868223" y="426865"/>
                </a:lnTo>
                <a:lnTo>
                  <a:pt x="1721186" y="405883"/>
                </a:lnTo>
                <a:lnTo>
                  <a:pt x="1633995" y="416884"/>
                </a:lnTo>
                <a:lnTo>
                  <a:pt x="1583678" y="433193"/>
                </a:lnTo>
                <a:lnTo>
                  <a:pt x="1532751" y="449176"/>
                </a:lnTo>
                <a:lnTo>
                  <a:pt x="1481127" y="464786"/>
                </a:lnTo>
                <a:lnTo>
                  <a:pt x="1148082" y="286795"/>
                </a:lnTo>
                <a:lnTo>
                  <a:pt x="1111008" y="310181"/>
                </a:lnTo>
                <a:lnTo>
                  <a:pt x="1080566" y="322711"/>
                </a:lnTo>
                <a:lnTo>
                  <a:pt x="1045002" y="346904"/>
                </a:lnTo>
                <a:lnTo>
                  <a:pt x="1016507" y="360476"/>
                </a:lnTo>
                <a:lnTo>
                  <a:pt x="983328" y="385943"/>
                </a:lnTo>
                <a:lnTo>
                  <a:pt x="951669" y="412223"/>
                </a:lnTo>
                <a:lnTo>
                  <a:pt x="915764" y="450634"/>
                </a:lnTo>
                <a:lnTo>
                  <a:pt x="887802" y="478890"/>
                </a:lnTo>
                <a:lnTo>
                  <a:pt x="880250" y="489254"/>
                </a:lnTo>
                <a:lnTo>
                  <a:pt x="634976" y="358170"/>
                </a:lnTo>
                <a:lnTo>
                  <a:pt x="597801" y="381503"/>
                </a:lnTo>
                <a:lnTo>
                  <a:pt x="567289" y="393996"/>
                </a:lnTo>
                <a:lnTo>
                  <a:pt x="531680" y="418165"/>
                </a:lnTo>
                <a:lnTo>
                  <a:pt x="503160" y="431722"/>
                </a:lnTo>
                <a:lnTo>
                  <a:pt x="469969" y="457184"/>
                </a:lnTo>
                <a:lnTo>
                  <a:pt x="438307" y="483462"/>
                </a:lnTo>
                <a:lnTo>
                  <a:pt x="402401" y="521873"/>
                </a:lnTo>
                <a:lnTo>
                  <a:pt x="368450" y="561328"/>
                </a:lnTo>
                <a:lnTo>
                  <a:pt x="336667" y="601942"/>
                </a:lnTo>
                <a:lnTo>
                  <a:pt x="307265" y="643828"/>
                </a:lnTo>
                <a:lnTo>
                  <a:pt x="274472" y="698302"/>
                </a:lnTo>
                <a:lnTo>
                  <a:pt x="244486" y="754276"/>
                </a:lnTo>
                <a:lnTo>
                  <a:pt x="211534" y="823065"/>
                </a:lnTo>
                <a:lnTo>
                  <a:pt x="322359" y="925493"/>
                </a:lnTo>
                <a:lnTo>
                  <a:pt x="365056" y="948312"/>
                </a:lnTo>
                <a:lnTo>
                  <a:pt x="401669" y="982279"/>
                </a:lnTo>
                <a:lnTo>
                  <a:pt x="1889478" y="1777417"/>
                </a:lnTo>
                <a:lnTo>
                  <a:pt x="1889771" y="1791974"/>
                </a:lnTo>
                <a:lnTo>
                  <a:pt x="1894694" y="1837805"/>
                </a:lnTo>
                <a:lnTo>
                  <a:pt x="1967417" y="2121469"/>
                </a:lnTo>
                <a:lnTo>
                  <a:pt x="1977736" y="2170184"/>
                </a:lnTo>
                <a:lnTo>
                  <a:pt x="1981610" y="2215454"/>
                </a:lnTo>
                <a:lnTo>
                  <a:pt x="1979835" y="2243305"/>
                </a:lnTo>
                <a:lnTo>
                  <a:pt x="368083" y="1381928"/>
                </a:lnTo>
                <a:lnTo>
                  <a:pt x="3047" y="1301240"/>
                </a:lnTo>
                <a:close/>
              </a:path>
              <a:path w="3225800" h="2900679">
                <a:moveTo>
                  <a:pt x="1808962" y="1086390"/>
                </a:moveTo>
                <a:lnTo>
                  <a:pt x="1527676" y="936061"/>
                </a:lnTo>
                <a:lnTo>
                  <a:pt x="1456842" y="567006"/>
                </a:lnTo>
                <a:lnTo>
                  <a:pt x="1868223" y="426865"/>
                </a:lnTo>
                <a:lnTo>
                  <a:pt x="2297743" y="656416"/>
                </a:lnTo>
                <a:lnTo>
                  <a:pt x="2308092" y="676346"/>
                </a:lnTo>
                <a:lnTo>
                  <a:pt x="2334931" y="705090"/>
                </a:lnTo>
                <a:lnTo>
                  <a:pt x="2355936" y="745116"/>
                </a:lnTo>
                <a:lnTo>
                  <a:pt x="2383077" y="774020"/>
                </a:lnTo>
                <a:lnTo>
                  <a:pt x="2436614" y="874632"/>
                </a:lnTo>
                <a:lnTo>
                  <a:pt x="2184211" y="739739"/>
                </a:lnTo>
                <a:lnTo>
                  <a:pt x="2131390" y="725910"/>
                </a:lnTo>
                <a:lnTo>
                  <a:pt x="2074279" y="709788"/>
                </a:lnTo>
                <a:lnTo>
                  <a:pt x="2012418" y="691126"/>
                </a:lnTo>
                <a:lnTo>
                  <a:pt x="1945345" y="669681"/>
                </a:lnTo>
                <a:lnTo>
                  <a:pt x="1918904" y="713149"/>
                </a:lnTo>
                <a:lnTo>
                  <a:pt x="1895657" y="758325"/>
                </a:lnTo>
                <a:lnTo>
                  <a:pt x="1875350" y="805072"/>
                </a:lnTo>
                <a:lnTo>
                  <a:pt x="1857728" y="853254"/>
                </a:lnTo>
                <a:lnTo>
                  <a:pt x="1842536" y="902734"/>
                </a:lnTo>
                <a:lnTo>
                  <a:pt x="1829519" y="953377"/>
                </a:lnTo>
                <a:lnTo>
                  <a:pt x="1824408" y="993846"/>
                </a:lnTo>
                <a:lnTo>
                  <a:pt x="1814977" y="1046405"/>
                </a:lnTo>
                <a:lnTo>
                  <a:pt x="1808962" y="1086390"/>
                </a:lnTo>
                <a:close/>
              </a:path>
              <a:path w="3225800" h="2900679">
                <a:moveTo>
                  <a:pt x="2411024" y="1422553"/>
                </a:moveTo>
                <a:lnTo>
                  <a:pt x="1806957" y="1099719"/>
                </a:lnTo>
                <a:lnTo>
                  <a:pt x="1993448" y="767388"/>
                </a:lnTo>
                <a:lnTo>
                  <a:pt x="2400648" y="927411"/>
                </a:lnTo>
                <a:lnTo>
                  <a:pt x="2382933" y="889143"/>
                </a:lnTo>
                <a:lnTo>
                  <a:pt x="2358163" y="861505"/>
                </a:lnTo>
                <a:lnTo>
                  <a:pt x="2325877" y="844251"/>
                </a:lnTo>
                <a:lnTo>
                  <a:pt x="2297589" y="814732"/>
                </a:lnTo>
                <a:lnTo>
                  <a:pt x="2266850" y="783905"/>
                </a:lnTo>
                <a:lnTo>
                  <a:pt x="2436614" y="874632"/>
                </a:lnTo>
                <a:lnTo>
                  <a:pt x="2579683" y="1138293"/>
                </a:lnTo>
                <a:lnTo>
                  <a:pt x="2596176" y="1190307"/>
                </a:lnTo>
                <a:lnTo>
                  <a:pt x="2618771" y="1231182"/>
                </a:lnTo>
                <a:lnTo>
                  <a:pt x="2669259" y="1387764"/>
                </a:lnTo>
                <a:lnTo>
                  <a:pt x="2692285" y="1428870"/>
                </a:lnTo>
                <a:lnTo>
                  <a:pt x="2703712" y="1463777"/>
                </a:lnTo>
                <a:lnTo>
                  <a:pt x="2528231" y="1369993"/>
                </a:lnTo>
                <a:lnTo>
                  <a:pt x="2494133" y="1366171"/>
                </a:lnTo>
                <a:lnTo>
                  <a:pt x="2465217" y="1365117"/>
                </a:lnTo>
                <a:lnTo>
                  <a:pt x="2437799" y="1379263"/>
                </a:lnTo>
                <a:lnTo>
                  <a:pt x="2414180" y="1409840"/>
                </a:lnTo>
                <a:lnTo>
                  <a:pt x="2411024" y="1422553"/>
                </a:lnTo>
                <a:close/>
              </a:path>
              <a:path w="3225800" h="2900679">
                <a:moveTo>
                  <a:pt x="2797008" y="1916836"/>
                </a:moveTo>
                <a:lnTo>
                  <a:pt x="1042251" y="979031"/>
                </a:lnTo>
                <a:lnTo>
                  <a:pt x="1090503" y="990418"/>
                </a:lnTo>
                <a:lnTo>
                  <a:pt x="1174879" y="1035512"/>
                </a:lnTo>
                <a:lnTo>
                  <a:pt x="850205" y="717995"/>
                </a:lnTo>
                <a:lnTo>
                  <a:pt x="1148082" y="286795"/>
                </a:lnTo>
                <a:lnTo>
                  <a:pt x="1481127" y="464786"/>
                </a:lnTo>
                <a:lnTo>
                  <a:pt x="1422730" y="491176"/>
                </a:lnTo>
                <a:lnTo>
                  <a:pt x="1357472" y="528299"/>
                </a:lnTo>
                <a:lnTo>
                  <a:pt x="1367083" y="576636"/>
                </a:lnTo>
                <a:lnTo>
                  <a:pt x="1378523" y="625949"/>
                </a:lnTo>
                <a:lnTo>
                  <a:pt x="1391646" y="676163"/>
                </a:lnTo>
                <a:lnTo>
                  <a:pt x="1406311" y="727200"/>
                </a:lnTo>
                <a:lnTo>
                  <a:pt x="1428360" y="767784"/>
                </a:lnTo>
                <a:lnTo>
                  <a:pt x="1451665" y="809038"/>
                </a:lnTo>
                <a:lnTo>
                  <a:pt x="1476081" y="850887"/>
                </a:lnTo>
                <a:lnTo>
                  <a:pt x="1501466" y="893253"/>
                </a:lnTo>
                <a:lnTo>
                  <a:pt x="1527676" y="936061"/>
                </a:lnTo>
                <a:lnTo>
                  <a:pt x="1808962" y="1086390"/>
                </a:lnTo>
                <a:lnTo>
                  <a:pt x="1806957" y="1099719"/>
                </a:lnTo>
                <a:lnTo>
                  <a:pt x="2411024" y="1422553"/>
                </a:lnTo>
                <a:lnTo>
                  <a:pt x="2407868" y="1435267"/>
                </a:lnTo>
                <a:lnTo>
                  <a:pt x="2411343" y="1465923"/>
                </a:lnTo>
                <a:lnTo>
                  <a:pt x="2422300" y="1500580"/>
                </a:lnTo>
                <a:lnTo>
                  <a:pt x="2767104" y="1684855"/>
                </a:lnTo>
                <a:lnTo>
                  <a:pt x="2772940" y="1702374"/>
                </a:lnTo>
                <a:lnTo>
                  <a:pt x="2784549" y="1766178"/>
                </a:lnTo>
                <a:lnTo>
                  <a:pt x="2794151" y="1800109"/>
                </a:lnTo>
                <a:lnTo>
                  <a:pt x="2802758" y="1833509"/>
                </a:lnTo>
                <a:lnTo>
                  <a:pt x="2802382" y="1876508"/>
                </a:lnTo>
                <a:lnTo>
                  <a:pt x="2797008" y="1916836"/>
                </a:lnTo>
                <a:close/>
              </a:path>
              <a:path w="3225800" h="2900679">
                <a:moveTo>
                  <a:pt x="1889478" y="1777417"/>
                </a:moveTo>
                <a:lnTo>
                  <a:pt x="528982" y="1050320"/>
                </a:lnTo>
                <a:lnTo>
                  <a:pt x="577279" y="1061732"/>
                </a:lnTo>
                <a:lnTo>
                  <a:pt x="661773" y="1106888"/>
                </a:lnTo>
                <a:lnTo>
                  <a:pt x="337098" y="789371"/>
                </a:lnTo>
                <a:lnTo>
                  <a:pt x="634976" y="358170"/>
                </a:lnTo>
                <a:lnTo>
                  <a:pt x="880250" y="489254"/>
                </a:lnTo>
                <a:lnTo>
                  <a:pt x="850044" y="530710"/>
                </a:lnTo>
                <a:lnTo>
                  <a:pt x="820668" y="572610"/>
                </a:lnTo>
                <a:lnTo>
                  <a:pt x="787919" y="627108"/>
                </a:lnTo>
                <a:lnTo>
                  <a:pt x="758003" y="683119"/>
                </a:lnTo>
                <a:lnTo>
                  <a:pt x="725152" y="751962"/>
                </a:lnTo>
                <a:lnTo>
                  <a:pt x="835815" y="854304"/>
                </a:lnTo>
                <a:lnTo>
                  <a:pt x="878472" y="877102"/>
                </a:lnTo>
                <a:lnTo>
                  <a:pt x="915049" y="911050"/>
                </a:lnTo>
                <a:lnTo>
                  <a:pt x="2797008" y="1916836"/>
                </a:lnTo>
                <a:lnTo>
                  <a:pt x="2784638" y="1953424"/>
                </a:lnTo>
                <a:lnTo>
                  <a:pt x="2769256" y="1974004"/>
                </a:lnTo>
                <a:lnTo>
                  <a:pt x="2742876" y="1988705"/>
                </a:lnTo>
                <a:lnTo>
                  <a:pt x="2703497" y="1996459"/>
                </a:lnTo>
                <a:lnTo>
                  <a:pt x="2655105" y="1984997"/>
                </a:lnTo>
                <a:lnTo>
                  <a:pt x="2044455" y="1687444"/>
                </a:lnTo>
                <a:lnTo>
                  <a:pt x="2000543" y="1678376"/>
                </a:lnTo>
                <a:lnTo>
                  <a:pt x="1960590" y="1685823"/>
                </a:lnTo>
                <a:lnTo>
                  <a:pt x="1930657" y="1698626"/>
                </a:lnTo>
                <a:lnTo>
                  <a:pt x="1904835" y="1728025"/>
                </a:lnTo>
                <a:lnTo>
                  <a:pt x="1889185" y="1762861"/>
                </a:lnTo>
                <a:lnTo>
                  <a:pt x="1889478" y="1777417"/>
                </a:lnTo>
                <a:close/>
              </a:path>
              <a:path w="3225800" h="2900679">
                <a:moveTo>
                  <a:pt x="2767104" y="1684855"/>
                </a:moveTo>
                <a:lnTo>
                  <a:pt x="2478522" y="1530627"/>
                </a:lnTo>
                <a:lnTo>
                  <a:pt x="2513425" y="1520480"/>
                </a:lnTo>
                <a:lnTo>
                  <a:pt x="2540843" y="1506333"/>
                </a:lnTo>
                <a:lnTo>
                  <a:pt x="2558476" y="1486957"/>
                </a:lnTo>
                <a:lnTo>
                  <a:pt x="2570774" y="1450330"/>
                </a:lnTo>
                <a:lnTo>
                  <a:pt x="2567299" y="1419673"/>
                </a:lnTo>
                <a:lnTo>
                  <a:pt x="2550355" y="1396218"/>
                </a:lnTo>
                <a:lnTo>
                  <a:pt x="2528231" y="1369993"/>
                </a:lnTo>
                <a:lnTo>
                  <a:pt x="2703712" y="1463777"/>
                </a:lnTo>
                <a:lnTo>
                  <a:pt x="2726663" y="1533642"/>
                </a:lnTo>
                <a:lnTo>
                  <a:pt x="2738008" y="1597305"/>
                </a:lnTo>
                <a:lnTo>
                  <a:pt x="2767104" y="1684855"/>
                </a:lnTo>
                <a:close/>
              </a:path>
              <a:path w="3225800" h="2900679">
                <a:moveTo>
                  <a:pt x="3222229" y="2086489"/>
                </a:moveTo>
                <a:lnTo>
                  <a:pt x="3213503" y="2081826"/>
                </a:lnTo>
                <a:lnTo>
                  <a:pt x="3212618" y="2038153"/>
                </a:lnTo>
                <a:lnTo>
                  <a:pt x="3202271" y="2003823"/>
                </a:lnTo>
                <a:lnTo>
                  <a:pt x="3186423" y="1966554"/>
                </a:lnTo>
                <a:lnTo>
                  <a:pt x="3163050" y="1925262"/>
                </a:lnTo>
                <a:lnTo>
                  <a:pt x="3124139" y="1890067"/>
                </a:lnTo>
                <a:lnTo>
                  <a:pt x="3079637" y="1837483"/>
                </a:lnTo>
                <a:lnTo>
                  <a:pt x="3217702" y="1911270"/>
                </a:lnTo>
                <a:lnTo>
                  <a:pt x="3218424" y="1940456"/>
                </a:lnTo>
                <a:lnTo>
                  <a:pt x="3218793" y="1983853"/>
                </a:lnTo>
                <a:lnTo>
                  <a:pt x="3224438" y="2015670"/>
                </a:lnTo>
                <a:lnTo>
                  <a:pt x="3223392" y="2058311"/>
                </a:lnTo>
                <a:lnTo>
                  <a:pt x="3222229" y="2086489"/>
                </a:lnTo>
                <a:close/>
              </a:path>
              <a:path w="3225800" h="2900679">
                <a:moveTo>
                  <a:pt x="3223108" y="2158959"/>
                </a:moveTo>
                <a:lnTo>
                  <a:pt x="2903166" y="1987970"/>
                </a:lnTo>
                <a:lnTo>
                  <a:pt x="3076160" y="1893225"/>
                </a:lnTo>
                <a:lnTo>
                  <a:pt x="3213503" y="2081826"/>
                </a:lnTo>
                <a:lnTo>
                  <a:pt x="3222229" y="2086489"/>
                </a:lnTo>
                <a:lnTo>
                  <a:pt x="3221647" y="2100578"/>
                </a:lnTo>
                <a:lnTo>
                  <a:pt x="3225194" y="2131273"/>
                </a:lnTo>
                <a:lnTo>
                  <a:pt x="3223108" y="2158959"/>
                </a:lnTo>
                <a:close/>
              </a:path>
              <a:path w="3225800" h="2900679">
                <a:moveTo>
                  <a:pt x="3187651" y="2456808"/>
                </a:moveTo>
                <a:lnTo>
                  <a:pt x="3167777" y="2446186"/>
                </a:lnTo>
                <a:lnTo>
                  <a:pt x="3159293" y="2412852"/>
                </a:lnTo>
                <a:lnTo>
                  <a:pt x="3152774" y="2366168"/>
                </a:lnTo>
                <a:lnTo>
                  <a:pt x="3134013" y="2327342"/>
                </a:lnTo>
                <a:lnTo>
                  <a:pt x="3106768" y="2283981"/>
                </a:lnTo>
                <a:lnTo>
                  <a:pt x="3068805" y="2234893"/>
                </a:lnTo>
                <a:lnTo>
                  <a:pt x="3017894" y="2178884"/>
                </a:lnTo>
                <a:lnTo>
                  <a:pt x="3214585" y="2284003"/>
                </a:lnTo>
                <a:lnTo>
                  <a:pt x="3208753" y="2324086"/>
                </a:lnTo>
                <a:lnTo>
                  <a:pt x="3202258" y="2363814"/>
                </a:lnTo>
                <a:lnTo>
                  <a:pt x="3195105" y="2403191"/>
                </a:lnTo>
                <a:lnTo>
                  <a:pt x="3193286" y="2431019"/>
                </a:lnTo>
                <a:lnTo>
                  <a:pt x="3187651" y="2456808"/>
                </a:lnTo>
                <a:close/>
              </a:path>
              <a:path w="3225800" h="2900679">
                <a:moveTo>
                  <a:pt x="3169252" y="2533374"/>
                </a:moveTo>
                <a:lnTo>
                  <a:pt x="2817171" y="2345209"/>
                </a:lnTo>
                <a:lnTo>
                  <a:pt x="3009966" y="2246647"/>
                </a:lnTo>
                <a:lnTo>
                  <a:pt x="3167777" y="2446186"/>
                </a:lnTo>
                <a:lnTo>
                  <a:pt x="3187651" y="2456808"/>
                </a:lnTo>
                <a:lnTo>
                  <a:pt x="3184834" y="2469702"/>
                </a:lnTo>
                <a:lnTo>
                  <a:pt x="3175740" y="2508041"/>
                </a:lnTo>
                <a:lnTo>
                  <a:pt x="3169252" y="2533374"/>
                </a:lnTo>
                <a:close/>
              </a:path>
              <a:path w="3225800" h="2900679">
                <a:moveTo>
                  <a:pt x="2961573" y="2897581"/>
                </a:moveTo>
                <a:lnTo>
                  <a:pt x="2950670" y="2891754"/>
                </a:lnTo>
                <a:lnTo>
                  <a:pt x="2976052" y="2890919"/>
                </a:lnTo>
                <a:lnTo>
                  <a:pt x="2977095" y="2862676"/>
                </a:lnTo>
                <a:lnTo>
                  <a:pt x="2973403" y="2817503"/>
                </a:lnTo>
                <a:lnTo>
                  <a:pt x="2961160" y="2767761"/>
                </a:lnTo>
                <a:lnTo>
                  <a:pt x="2938130" y="2712253"/>
                </a:lnTo>
                <a:lnTo>
                  <a:pt x="2902073" y="2649783"/>
                </a:lnTo>
                <a:lnTo>
                  <a:pt x="3101833" y="2756541"/>
                </a:lnTo>
                <a:lnTo>
                  <a:pt x="3092471" y="2780338"/>
                </a:lnTo>
                <a:lnTo>
                  <a:pt x="3083819" y="2804514"/>
                </a:lnTo>
                <a:lnTo>
                  <a:pt x="3068592" y="2839576"/>
                </a:lnTo>
                <a:lnTo>
                  <a:pt x="3052779" y="2874325"/>
                </a:lnTo>
                <a:lnTo>
                  <a:pt x="3041928" y="2897325"/>
                </a:lnTo>
                <a:lnTo>
                  <a:pt x="2961573" y="2897581"/>
                </a:lnTo>
                <a:close/>
              </a:path>
              <a:path w="3225800" h="2900679">
                <a:moveTo>
                  <a:pt x="2950670" y="2891754"/>
                </a:moveTo>
                <a:lnTo>
                  <a:pt x="2665427" y="2739309"/>
                </a:lnTo>
                <a:lnTo>
                  <a:pt x="2884269" y="2697867"/>
                </a:lnTo>
                <a:lnTo>
                  <a:pt x="2950670" y="2891754"/>
                </a:lnTo>
                <a:close/>
              </a:path>
              <a:path w="3225800" h="2900679">
                <a:moveTo>
                  <a:pt x="2053" y="1821963"/>
                </a:moveTo>
                <a:lnTo>
                  <a:pt x="2853" y="1402560"/>
                </a:lnTo>
                <a:lnTo>
                  <a:pt x="35814" y="1405950"/>
                </a:lnTo>
                <a:lnTo>
                  <a:pt x="86085" y="1404017"/>
                </a:lnTo>
                <a:lnTo>
                  <a:pt x="135252" y="1401494"/>
                </a:lnTo>
                <a:lnTo>
                  <a:pt x="177431" y="1409635"/>
                </a:lnTo>
                <a:lnTo>
                  <a:pt x="230681" y="1394894"/>
                </a:lnTo>
                <a:lnTo>
                  <a:pt x="277146" y="1390927"/>
                </a:lnTo>
                <a:lnTo>
                  <a:pt x="322913" y="1386587"/>
                </a:lnTo>
                <a:lnTo>
                  <a:pt x="368083" y="1381928"/>
                </a:lnTo>
                <a:lnTo>
                  <a:pt x="1979835" y="2243305"/>
                </a:lnTo>
                <a:lnTo>
                  <a:pt x="1978947" y="2257231"/>
                </a:lnTo>
                <a:lnTo>
                  <a:pt x="1969656" y="2295465"/>
                </a:lnTo>
                <a:lnTo>
                  <a:pt x="1953646" y="2330108"/>
                </a:lnTo>
                <a:lnTo>
                  <a:pt x="1936811" y="2349911"/>
                </a:lnTo>
                <a:lnTo>
                  <a:pt x="1320961" y="2020779"/>
                </a:lnTo>
                <a:lnTo>
                  <a:pt x="1285369" y="2016157"/>
                </a:lnTo>
                <a:lnTo>
                  <a:pt x="1253725" y="2013645"/>
                </a:lnTo>
                <a:lnTo>
                  <a:pt x="1214351" y="2035802"/>
                </a:lnTo>
                <a:lnTo>
                  <a:pt x="1185501" y="2049184"/>
                </a:lnTo>
                <a:lnTo>
                  <a:pt x="1155498" y="2076349"/>
                </a:lnTo>
                <a:lnTo>
                  <a:pt x="1130623" y="2106254"/>
                </a:lnTo>
                <a:lnTo>
                  <a:pt x="1111170" y="2139058"/>
                </a:lnTo>
                <a:lnTo>
                  <a:pt x="1107295" y="2151387"/>
                </a:lnTo>
                <a:lnTo>
                  <a:pt x="224726" y="1679710"/>
                </a:lnTo>
                <a:lnTo>
                  <a:pt x="4962" y="1749460"/>
                </a:lnTo>
                <a:lnTo>
                  <a:pt x="2053" y="1821963"/>
                </a:lnTo>
                <a:close/>
              </a:path>
              <a:path w="3225800" h="2900679">
                <a:moveTo>
                  <a:pt x="2449" y="1402518"/>
                </a:moveTo>
                <a:lnTo>
                  <a:pt x="500" y="1300677"/>
                </a:lnTo>
                <a:lnTo>
                  <a:pt x="3047" y="1301240"/>
                </a:lnTo>
                <a:lnTo>
                  <a:pt x="2853" y="1402560"/>
                </a:lnTo>
                <a:lnTo>
                  <a:pt x="2449" y="1402518"/>
                </a:lnTo>
                <a:close/>
              </a:path>
              <a:path w="3225800" h="2900679">
                <a:moveTo>
                  <a:pt x="1765226" y="2359009"/>
                </a:moveTo>
                <a:lnTo>
                  <a:pt x="1667249" y="2306647"/>
                </a:lnTo>
                <a:lnTo>
                  <a:pt x="1627564" y="2271038"/>
                </a:lnTo>
                <a:lnTo>
                  <a:pt x="1585121" y="2248355"/>
                </a:lnTo>
                <a:lnTo>
                  <a:pt x="1550464" y="2215433"/>
                </a:lnTo>
                <a:lnTo>
                  <a:pt x="1510195" y="2193912"/>
                </a:lnTo>
                <a:lnTo>
                  <a:pt x="1474856" y="2160625"/>
                </a:lnTo>
                <a:lnTo>
                  <a:pt x="1437035" y="2126012"/>
                </a:lnTo>
                <a:lnTo>
                  <a:pt x="1395303" y="2089310"/>
                </a:lnTo>
                <a:lnTo>
                  <a:pt x="1348233" y="2049754"/>
                </a:lnTo>
                <a:lnTo>
                  <a:pt x="1320961" y="2020779"/>
                </a:lnTo>
                <a:lnTo>
                  <a:pt x="1936811" y="2349911"/>
                </a:lnTo>
                <a:lnTo>
                  <a:pt x="1913073" y="2366025"/>
                </a:lnTo>
                <a:lnTo>
                  <a:pt x="1882342" y="2378400"/>
                </a:lnTo>
                <a:lnTo>
                  <a:pt x="1850511" y="2375789"/>
                </a:lnTo>
                <a:lnTo>
                  <a:pt x="1811503" y="2369341"/>
                </a:lnTo>
                <a:lnTo>
                  <a:pt x="1765226" y="2359009"/>
                </a:lnTo>
                <a:close/>
              </a:path>
              <a:path w="3225800" h="2900679">
                <a:moveTo>
                  <a:pt x="0" y="2898802"/>
                </a:moveTo>
                <a:lnTo>
                  <a:pt x="2004" y="1847628"/>
                </a:lnTo>
                <a:lnTo>
                  <a:pt x="28447" y="1834011"/>
                </a:lnTo>
                <a:lnTo>
                  <a:pt x="72732" y="1800078"/>
                </a:lnTo>
                <a:lnTo>
                  <a:pt x="109557" y="1776559"/>
                </a:lnTo>
                <a:lnTo>
                  <a:pt x="151051" y="1741136"/>
                </a:lnTo>
                <a:lnTo>
                  <a:pt x="185398" y="1716292"/>
                </a:lnTo>
                <a:lnTo>
                  <a:pt x="224726" y="1679710"/>
                </a:lnTo>
                <a:lnTo>
                  <a:pt x="1107295" y="2151387"/>
                </a:lnTo>
                <a:lnTo>
                  <a:pt x="1103420" y="2163716"/>
                </a:lnTo>
                <a:lnTo>
                  <a:pt x="1095697" y="2202788"/>
                </a:lnTo>
                <a:lnTo>
                  <a:pt x="1100267" y="2234030"/>
                </a:lnTo>
                <a:lnTo>
                  <a:pt x="1117426" y="2257600"/>
                </a:lnTo>
                <a:lnTo>
                  <a:pt x="1298673" y="2484065"/>
                </a:lnTo>
                <a:lnTo>
                  <a:pt x="1316466" y="2536774"/>
                </a:lnTo>
                <a:lnTo>
                  <a:pt x="1329742" y="2572669"/>
                </a:lnTo>
                <a:lnTo>
                  <a:pt x="1327171" y="2614495"/>
                </a:lnTo>
                <a:lnTo>
                  <a:pt x="1315380" y="2651393"/>
                </a:lnTo>
                <a:lnTo>
                  <a:pt x="1300997" y="2672506"/>
                </a:lnTo>
                <a:lnTo>
                  <a:pt x="1272692" y="2700579"/>
                </a:lnTo>
                <a:lnTo>
                  <a:pt x="1257885" y="2707065"/>
                </a:lnTo>
                <a:lnTo>
                  <a:pt x="530469" y="2318308"/>
                </a:lnTo>
                <a:lnTo>
                  <a:pt x="511845" y="2322755"/>
                </a:lnTo>
                <a:lnTo>
                  <a:pt x="185707" y="2148455"/>
                </a:lnTo>
                <a:lnTo>
                  <a:pt x="1835" y="2352585"/>
                </a:lnTo>
                <a:lnTo>
                  <a:pt x="2044" y="2511096"/>
                </a:lnTo>
                <a:lnTo>
                  <a:pt x="394162" y="2720658"/>
                </a:lnTo>
                <a:lnTo>
                  <a:pt x="307710" y="2890454"/>
                </a:lnTo>
                <a:lnTo>
                  <a:pt x="322596" y="2898410"/>
                </a:lnTo>
                <a:lnTo>
                  <a:pt x="0" y="2898802"/>
                </a:lnTo>
                <a:close/>
              </a:path>
              <a:path w="3225800" h="2900679">
                <a:moveTo>
                  <a:pt x="1003" y="1848144"/>
                </a:moveTo>
                <a:lnTo>
                  <a:pt x="2053" y="1821963"/>
                </a:lnTo>
                <a:lnTo>
                  <a:pt x="2004" y="1847628"/>
                </a:lnTo>
                <a:lnTo>
                  <a:pt x="1003" y="1848144"/>
                </a:lnTo>
                <a:close/>
              </a:path>
              <a:path w="3225800" h="2900679">
                <a:moveTo>
                  <a:pt x="1128858" y="2710108"/>
                </a:moveTo>
                <a:lnTo>
                  <a:pt x="747808" y="2506462"/>
                </a:lnTo>
                <a:lnTo>
                  <a:pt x="710830" y="2472299"/>
                </a:lnTo>
                <a:lnTo>
                  <a:pt x="668785" y="2435429"/>
                </a:lnTo>
                <a:lnTo>
                  <a:pt x="620325" y="2395130"/>
                </a:lnTo>
                <a:lnTo>
                  <a:pt x="570088" y="2339482"/>
                </a:lnTo>
                <a:lnTo>
                  <a:pt x="1257885" y="2707065"/>
                </a:lnTo>
                <a:lnTo>
                  <a:pt x="1243078" y="2713552"/>
                </a:lnTo>
                <a:lnTo>
                  <a:pt x="1206811" y="2722969"/>
                </a:lnTo>
                <a:lnTo>
                  <a:pt x="1170520" y="2717974"/>
                </a:lnTo>
                <a:lnTo>
                  <a:pt x="1128858" y="2710108"/>
                </a:lnTo>
                <a:close/>
              </a:path>
              <a:path w="3225800" h="2900679">
                <a:moveTo>
                  <a:pt x="394162" y="2720658"/>
                </a:moveTo>
                <a:lnTo>
                  <a:pt x="2044" y="2511096"/>
                </a:lnTo>
                <a:lnTo>
                  <a:pt x="17335" y="2490469"/>
                </a:lnTo>
                <a:lnTo>
                  <a:pt x="46264" y="2448330"/>
                </a:lnTo>
                <a:lnTo>
                  <a:pt x="67044" y="2416235"/>
                </a:lnTo>
                <a:lnTo>
                  <a:pt x="91815" y="2371874"/>
                </a:lnTo>
                <a:lnTo>
                  <a:pt x="114762" y="2326538"/>
                </a:lnTo>
                <a:lnTo>
                  <a:pt x="136053" y="2280317"/>
                </a:lnTo>
                <a:lnTo>
                  <a:pt x="149873" y="2244503"/>
                </a:lnTo>
                <a:lnTo>
                  <a:pt x="168364" y="2196786"/>
                </a:lnTo>
                <a:lnTo>
                  <a:pt x="185707" y="2148455"/>
                </a:lnTo>
                <a:lnTo>
                  <a:pt x="511845" y="2322755"/>
                </a:lnTo>
                <a:lnTo>
                  <a:pt x="493222" y="2327202"/>
                </a:lnTo>
                <a:lnTo>
                  <a:pt x="471153" y="2344207"/>
                </a:lnTo>
                <a:lnTo>
                  <a:pt x="459112" y="2380972"/>
                </a:lnTo>
                <a:lnTo>
                  <a:pt x="463920" y="2426741"/>
                </a:lnTo>
                <a:lnTo>
                  <a:pt x="479971" y="2464119"/>
                </a:lnTo>
                <a:lnTo>
                  <a:pt x="502044" y="2490316"/>
                </a:lnTo>
                <a:lnTo>
                  <a:pt x="534293" y="2565150"/>
                </a:lnTo>
                <a:lnTo>
                  <a:pt x="556426" y="2591379"/>
                </a:lnTo>
                <a:lnTo>
                  <a:pt x="572577" y="2628811"/>
                </a:lnTo>
                <a:lnTo>
                  <a:pt x="770768" y="2864330"/>
                </a:lnTo>
                <a:lnTo>
                  <a:pt x="417216" y="2675379"/>
                </a:lnTo>
                <a:lnTo>
                  <a:pt x="394162" y="2720658"/>
                </a:lnTo>
                <a:close/>
              </a:path>
              <a:path w="3225800" h="2900679">
                <a:moveTo>
                  <a:pt x="1013910" y="2663076"/>
                </a:moveTo>
                <a:lnTo>
                  <a:pt x="817941" y="2558343"/>
                </a:lnTo>
                <a:lnTo>
                  <a:pt x="787053" y="2527436"/>
                </a:lnTo>
                <a:lnTo>
                  <a:pt x="1070846" y="2679104"/>
                </a:lnTo>
                <a:lnTo>
                  <a:pt x="1013910" y="2663076"/>
                </a:lnTo>
                <a:close/>
              </a:path>
              <a:path w="3225800" h="2900679">
                <a:moveTo>
                  <a:pt x="322596" y="2898410"/>
                </a:moveTo>
                <a:lnTo>
                  <a:pt x="307710" y="2890454"/>
                </a:lnTo>
                <a:lnTo>
                  <a:pt x="390948" y="2891740"/>
                </a:lnTo>
                <a:lnTo>
                  <a:pt x="395184" y="2865204"/>
                </a:lnTo>
                <a:lnTo>
                  <a:pt x="405636" y="2813190"/>
                </a:lnTo>
                <a:lnTo>
                  <a:pt x="408694" y="2771624"/>
                </a:lnTo>
                <a:lnTo>
                  <a:pt x="416491" y="2718192"/>
                </a:lnTo>
                <a:lnTo>
                  <a:pt x="417216" y="2675379"/>
                </a:lnTo>
                <a:lnTo>
                  <a:pt x="798520" y="2879162"/>
                </a:lnTo>
                <a:lnTo>
                  <a:pt x="806490" y="2897822"/>
                </a:lnTo>
                <a:lnTo>
                  <a:pt x="672075" y="2897985"/>
                </a:lnTo>
                <a:lnTo>
                  <a:pt x="653775" y="2888204"/>
                </a:lnTo>
                <a:lnTo>
                  <a:pt x="650482" y="2898011"/>
                </a:lnTo>
                <a:lnTo>
                  <a:pt x="322596" y="2898410"/>
                </a:lnTo>
                <a:close/>
              </a:path>
              <a:path w="3225800" h="2900679">
                <a:moveTo>
                  <a:pt x="651305" y="2898010"/>
                </a:moveTo>
                <a:lnTo>
                  <a:pt x="656843" y="2889844"/>
                </a:lnTo>
                <a:lnTo>
                  <a:pt x="672075" y="2897985"/>
                </a:lnTo>
                <a:lnTo>
                  <a:pt x="651305" y="2898010"/>
                </a:lnTo>
                <a:close/>
              </a:path>
              <a:path w="3225800" h="2900679">
                <a:moveTo>
                  <a:pt x="649676" y="2900414"/>
                </a:moveTo>
                <a:lnTo>
                  <a:pt x="650482" y="2898011"/>
                </a:lnTo>
                <a:lnTo>
                  <a:pt x="651305" y="2898010"/>
                </a:lnTo>
                <a:lnTo>
                  <a:pt x="649676" y="2900414"/>
                </a:lnTo>
                <a:close/>
              </a:path>
            </a:pathLst>
          </a:custGeom>
          <a:solidFill>
            <a:srgbClr val="CDAC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1487" y="2153828"/>
            <a:ext cx="7040245" cy="539384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469900" marR="5080" indent="-457200" algn="l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AU" sz="3000" spc="200">
                <a:solidFill>
                  <a:srgbClr val="34332F"/>
                </a:solidFill>
                <a:latin typeface="Palatino Linotype"/>
                <a:cs typeface="Palatino Linotype"/>
              </a:rPr>
              <a:t>Structured </a:t>
            </a:r>
            <a:r>
              <a:rPr lang="en-AU" sz="3000" spc="160">
                <a:solidFill>
                  <a:srgbClr val="34332F"/>
                </a:solidFill>
                <a:latin typeface="Palatino Linotype"/>
                <a:cs typeface="Palatino Linotype"/>
              </a:rPr>
              <a:t>and </a:t>
            </a:r>
            <a:r>
              <a:rPr lang="en-AU" sz="3000" spc="210">
                <a:solidFill>
                  <a:srgbClr val="34332F"/>
                </a:solidFill>
                <a:latin typeface="Palatino Linotype"/>
                <a:cs typeface="Palatino Linotype"/>
              </a:rPr>
              <a:t>accessible </a:t>
            </a:r>
            <a:r>
              <a:rPr lang="en-AU" sz="3000" spc="130">
                <a:solidFill>
                  <a:srgbClr val="34332F"/>
                </a:solidFill>
                <a:latin typeface="Palatino Linotype"/>
                <a:cs typeface="Palatino Linotype"/>
              </a:rPr>
              <a:t>video- </a:t>
            </a:r>
            <a:r>
              <a:rPr lang="en-AU" sz="3000" spc="165">
                <a:solidFill>
                  <a:srgbClr val="34332F"/>
                </a:solidFill>
                <a:latin typeface="Palatino Linotype"/>
                <a:cs typeface="Palatino Linotype"/>
              </a:rPr>
              <a:t>based</a:t>
            </a:r>
            <a:r>
              <a:rPr lang="en-AU" sz="3000" spc="-35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lang="en-AU" sz="3000" spc="195">
                <a:solidFill>
                  <a:srgbClr val="34332F"/>
                </a:solidFill>
                <a:latin typeface="Palatino Linotype"/>
                <a:cs typeface="Palatino Linotype"/>
              </a:rPr>
              <a:t>educational</a:t>
            </a:r>
            <a:r>
              <a:rPr lang="en-AU" sz="3000" spc="-3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lang="en-AU" sz="3000" spc="165">
                <a:solidFill>
                  <a:srgbClr val="34332F"/>
                </a:solidFill>
                <a:latin typeface="Palatino Linotype"/>
                <a:cs typeface="Palatino Linotype"/>
              </a:rPr>
              <a:t>media</a:t>
            </a:r>
            <a:r>
              <a:rPr lang="en-AU" sz="3000" spc="-35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lang="en-AU" sz="3000" spc="185">
                <a:solidFill>
                  <a:srgbClr val="34332F"/>
                </a:solidFill>
                <a:latin typeface="Palatino Linotype"/>
                <a:cs typeface="Palatino Linotype"/>
              </a:rPr>
              <a:t>campaign</a:t>
            </a:r>
            <a:endParaRPr lang="en-AU" sz="3000" spc="245">
              <a:solidFill>
                <a:srgbClr val="34332F"/>
              </a:solidFill>
              <a:latin typeface="Palatino Linotype"/>
              <a:cs typeface="Palatino Linotype"/>
            </a:endParaRP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000" spc="245">
                <a:solidFill>
                  <a:srgbClr val="34332F"/>
                </a:solidFill>
                <a:latin typeface="Palatino Linotype"/>
                <a:cs typeface="Palatino Linotype"/>
              </a:rPr>
              <a:t>Increase </a:t>
            </a:r>
            <a:r>
              <a:rPr lang="en-US" sz="3000" spc="260">
                <a:solidFill>
                  <a:srgbClr val="34332F"/>
                </a:solidFill>
                <a:latin typeface="Palatino Linotype"/>
                <a:cs typeface="Palatino Linotype"/>
              </a:rPr>
              <a:t>the</a:t>
            </a:r>
            <a:r>
              <a:rPr sz="3000" spc="204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229">
                <a:solidFill>
                  <a:srgbClr val="34332F"/>
                </a:solidFill>
                <a:latin typeface="Palatino Linotype"/>
                <a:cs typeface="Palatino Linotype"/>
              </a:rPr>
              <a:t>awareness</a:t>
            </a:r>
            <a:r>
              <a:rPr sz="3000" spc="20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14">
                <a:solidFill>
                  <a:srgbClr val="34332F"/>
                </a:solidFill>
                <a:latin typeface="Palatino Linotype"/>
                <a:cs typeface="Palatino Linotype"/>
              </a:rPr>
              <a:t>of</a:t>
            </a:r>
            <a:r>
              <a:rPr sz="3000" spc="204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50">
                <a:solidFill>
                  <a:srgbClr val="34332F"/>
                </a:solidFill>
                <a:latin typeface="Palatino Linotype"/>
                <a:cs typeface="Palatino Linotype"/>
              </a:rPr>
              <a:t>pangolins </a:t>
            </a:r>
            <a:r>
              <a:rPr sz="3000" spc="155">
                <a:solidFill>
                  <a:srgbClr val="34332F"/>
                </a:solidFill>
                <a:latin typeface="Palatino Linotype"/>
                <a:cs typeface="Palatino Linotype"/>
              </a:rPr>
              <a:t>within</a:t>
            </a:r>
            <a:r>
              <a:rPr sz="3000" spc="235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85">
                <a:solidFill>
                  <a:srgbClr val="34332F"/>
                </a:solidFill>
                <a:latin typeface="Palatino Linotype"/>
                <a:cs typeface="Palatino Linotype"/>
              </a:rPr>
              <a:t>urban</a:t>
            </a:r>
            <a:r>
              <a:rPr sz="3000" spc="24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85">
                <a:solidFill>
                  <a:srgbClr val="34332F"/>
                </a:solidFill>
                <a:latin typeface="Palatino Linotype"/>
                <a:cs typeface="Palatino Linotype"/>
              </a:rPr>
              <a:t>and</a:t>
            </a:r>
            <a:r>
              <a:rPr sz="3000" spc="24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14">
                <a:solidFill>
                  <a:srgbClr val="34332F"/>
                </a:solidFill>
                <a:latin typeface="Palatino Linotype"/>
                <a:cs typeface="Palatino Linotype"/>
              </a:rPr>
              <a:t>developed</a:t>
            </a:r>
            <a:r>
              <a:rPr sz="3000" spc="24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210">
                <a:solidFill>
                  <a:srgbClr val="34332F"/>
                </a:solidFill>
                <a:latin typeface="Palatino Linotype"/>
                <a:cs typeface="Palatino Linotype"/>
              </a:rPr>
              <a:t>cities</a:t>
            </a:r>
            <a:r>
              <a:rPr sz="3000" spc="24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45">
                <a:solidFill>
                  <a:srgbClr val="34332F"/>
                </a:solidFill>
                <a:latin typeface="Palatino Linotype"/>
                <a:cs typeface="Palatino Linotype"/>
              </a:rPr>
              <a:t>in </a:t>
            </a:r>
            <a:r>
              <a:rPr sz="3000" spc="165">
                <a:solidFill>
                  <a:srgbClr val="34332F"/>
                </a:solidFill>
                <a:latin typeface="Palatino Linotype"/>
                <a:cs typeface="Palatino Linotype"/>
              </a:rPr>
              <a:t>China</a:t>
            </a:r>
            <a:endParaRPr sz="3100">
              <a:latin typeface="Palatino Linotype"/>
              <a:cs typeface="Palatino Linotype"/>
            </a:endParaRPr>
          </a:p>
          <a:p>
            <a:pPr marL="469900" marR="5080" indent="-457200" algn="just">
              <a:lnSpc>
                <a:spcPct val="116700"/>
              </a:lnSpc>
              <a:buFont typeface="Arial" panose="020B0604020202020204" pitchFamily="34" charset="0"/>
              <a:buChar char="•"/>
            </a:pPr>
            <a:r>
              <a:rPr sz="3000" spc="160">
                <a:solidFill>
                  <a:srgbClr val="34332F"/>
                </a:solidFill>
                <a:latin typeface="Palatino Linotype"/>
                <a:cs typeface="Palatino Linotype"/>
              </a:rPr>
              <a:t>Utilise</a:t>
            </a:r>
            <a:r>
              <a:rPr lang="en-US" sz="3000" spc="390">
                <a:solidFill>
                  <a:srgbClr val="34332F"/>
                </a:solidFill>
                <a:latin typeface="Palatino Linotype"/>
                <a:cs typeface="Palatino Linotype"/>
              </a:rPr>
              <a:t>  </a:t>
            </a:r>
            <a:r>
              <a:rPr sz="3000" spc="39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260">
                <a:solidFill>
                  <a:srgbClr val="34332F"/>
                </a:solidFill>
                <a:latin typeface="Palatino Linotype"/>
                <a:cs typeface="Palatino Linotype"/>
              </a:rPr>
              <a:t>the</a:t>
            </a:r>
            <a:r>
              <a:rPr lang="en-US" sz="3000" spc="395">
                <a:solidFill>
                  <a:srgbClr val="34332F"/>
                </a:solidFill>
                <a:latin typeface="Palatino Linotype"/>
                <a:cs typeface="Palatino Linotype"/>
              </a:rPr>
              <a:t>  </a:t>
            </a:r>
            <a:r>
              <a:rPr sz="3000" spc="395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210">
                <a:solidFill>
                  <a:srgbClr val="34332F"/>
                </a:solidFill>
                <a:latin typeface="Palatino Linotype"/>
                <a:cs typeface="Palatino Linotype"/>
              </a:rPr>
              <a:t>likeness</a:t>
            </a:r>
            <a:r>
              <a:rPr lang="en-US" sz="3000" spc="390">
                <a:solidFill>
                  <a:srgbClr val="34332F"/>
                </a:solidFill>
                <a:latin typeface="Palatino Linotype"/>
                <a:cs typeface="Palatino Linotype"/>
              </a:rPr>
              <a:t>  </a:t>
            </a:r>
            <a:r>
              <a:rPr sz="3000" spc="39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14">
                <a:solidFill>
                  <a:srgbClr val="34332F"/>
                </a:solidFill>
                <a:latin typeface="Palatino Linotype"/>
                <a:cs typeface="Palatino Linotype"/>
              </a:rPr>
              <a:t>of</a:t>
            </a:r>
            <a:r>
              <a:rPr lang="en-US" sz="3000" spc="395">
                <a:solidFill>
                  <a:srgbClr val="34332F"/>
                </a:solidFill>
                <a:latin typeface="Palatino Linotype"/>
                <a:cs typeface="Palatino Linotype"/>
              </a:rPr>
              <a:t>  </a:t>
            </a:r>
            <a:r>
              <a:rPr sz="3000" spc="395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10">
                <a:solidFill>
                  <a:srgbClr val="34332F"/>
                </a:solidFill>
                <a:latin typeface="Palatino Linotype"/>
                <a:cs typeface="Palatino Linotype"/>
              </a:rPr>
              <a:t>popular </a:t>
            </a:r>
            <a:r>
              <a:rPr sz="3000" spc="180">
                <a:solidFill>
                  <a:srgbClr val="34332F"/>
                </a:solidFill>
                <a:latin typeface="Palatino Linotype"/>
                <a:cs typeface="Palatino Linotype"/>
              </a:rPr>
              <a:t>Chinese</a:t>
            </a:r>
            <a:r>
              <a:rPr sz="3000" spc="275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204">
                <a:solidFill>
                  <a:srgbClr val="34332F"/>
                </a:solidFill>
                <a:latin typeface="Palatino Linotype"/>
                <a:cs typeface="Palatino Linotype"/>
              </a:rPr>
              <a:t>celebrities</a:t>
            </a:r>
            <a:r>
              <a:rPr sz="3000" spc="28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215">
                <a:solidFill>
                  <a:srgbClr val="34332F"/>
                </a:solidFill>
                <a:latin typeface="Palatino Linotype"/>
                <a:cs typeface="Palatino Linotype"/>
              </a:rPr>
              <a:t>such</a:t>
            </a:r>
            <a:r>
              <a:rPr sz="3000" spc="28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lang="en-US" sz="3000" spc="290">
                <a:solidFill>
                  <a:srgbClr val="34332F"/>
                </a:solidFill>
                <a:latin typeface="Palatino Linotype"/>
                <a:cs typeface="Palatino Linotype"/>
              </a:rPr>
              <a:t>as </a:t>
            </a:r>
            <a:r>
              <a:rPr lang="en-US" sz="3000" spc="135">
                <a:solidFill>
                  <a:srgbClr val="34332F"/>
                </a:solidFill>
                <a:latin typeface="Palatino Linotype"/>
                <a:cs typeface="Palatino Linotype"/>
              </a:rPr>
              <a:t>pangolin </a:t>
            </a:r>
            <a:r>
              <a:rPr sz="3000" spc="210">
                <a:solidFill>
                  <a:srgbClr val="34332F"/>
                </a:solidFill>
                <a:latin typeface="Palatino Linotype"/>
                <a:cs typeface="Palatino Linotype"/>
              </a:rPr>
              <a:t>conservation</a:t>
            </a:r>
            <a:r>
              <a:rPr sz="3000" spc="-35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45">
                <a:solidFill>
                  <a:srgbClr val="34332F"/>
                </a:solidFill>
                <a:latin typeface="Palatino Linotype"/>
                <a:cs typeface="Palatino Linotype"/>
              </a:rPr>
              <a:t>supporter</a:t>
            </a:r>
            <a:r>
              <a:rPr sz="3000" spc="-3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310">
                <a:solidFill>
                  <a:srgbClr val="34332F"/>
                </a:solidFill>
                <a:latin typeface="Palatino Linotype"/>
                <a:cs typeface="Palatino Linotype"/>
              </a:rPr>
              <a:t>Jackie</a:t>
            </a:r>
            <a:r>
              <a:rPr sz="3000" spc="-30">
                <a:solidFill>
                  <a:srgbClr val="34332F"/>
                </a:solidFill>
                <a:latin typeface="Palatino Linotype"/>
                <a:cs typeface="Palatino Linotype"/>
              </a:rPr>
              <a:t> </a:t>
            </a:r>
            <a:r>
              <a:rPr sz="3000" spc="175">
                <a:solidFill>
                  <a:srgbClr val="34332F"/>
                </a:solidFill>
                <a:latin typeface="Palatino Linotype"/>
                <a:cs typeface="Palatino Linotype"/>
              </a:rPr>
              <a:t>Chan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0953" y="126281"/>
            <a:ext cx="7337836" cy="2335255"/>
          </a:xfrm>
          <a:prstGeom prst="rect">
            <a:avLst/>
          </a:prstGeom>
        </p:spPr>
        <p:txBody>
          <a:bodyPr vert="horz" wrap="square" lIns="0" tIns="560070" rIns="0" bIns="0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12700">
              <a:lnSpc>
                <a:spcPct val="100000"/>
              </a:lnSpc>
              <a:spcBef>
                <a:spcPts val="4410"/>
              </a:spcBef>
            </a:pPr>
            <a:r>
              <a:rPr sz="9600">
                <a:ln w="0"/>
                <a:solidFill>
                  <a:srgbClr val="FF0000"/>
                </a:solidFill>
                <a:latin typeface="AkayaKanadaka"/>
                <a:cs typeface="AkayaKanadaka" panose="02010502080401010103" pitchFamily="2" charset="77"/>
              </a:rPr>
              <a:t>Our Solution</a:t>
            </a:r>
            <a:r>
              <a:rPr sz="11500">
                <a:ln w="0"/>
                <a:solidFill>
                  <a:srgbClr val="FF0000"/>
                </a:solidFill>
                <a:latin typeface="AkayaKanadaka"/>
                <a:cs typeface="AkayaKanadaka" panose="02010502080401010103" pitchFamily="2" charset="77"/>
              </a:rPr>
              <a:t>:</a:t>
            </a:r>
            <a:endParaRPr lang="en-AU" sz="11500">
              <a:ln w="0"/>
              <a:solidFill>
                <a:srgbClr val="FF0000"/>
              </a:solidFill>
              <a:latin typeface="AkayaKanadaka"/>
              <a:cs typeface="AkayaKanadaka" panose="02010502080401010103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455867"/>
            <a:ext cx="5951855" cy="5831205"/>
            <a:chOff x="0" y="4455867"/>
            <a:chExt cx="5951855" cy="5831205"/>
          </a:xfrm>
        </p:grpSpPr>
        <p:sp>
          <p:nvSpPr>
            <p:cNvPr id="3" name="object 3"/>
            <p:cNvSpPr/>
            <p:nvPr/>
          </p:nvSpPr>
          <p:spPr>
            <a:xfrm>
              <a:off x="0" y="6425952"/>
              <a:ext cx="4177029" cy="3860800"/>
            </a:xfrm>
            <a:custGeom>
              <a:avLst/>
              <a:gdLst/>
              <a:ahLst/>
              <a:cxnLst/>
              <a:rect l="l" t="t" r="r" b="b"/>
              <a:pathLst>
                <a:path w="4177029" h="3860800">
                  <a:moveTo>
                    <a:pt x="3643565" y="3860799"/>
                  </a:moveTo>
                  <a:lnTo>
                    <a:pt x="2229767" y="3860799"/>
                  </a:lnTo>
                  <a:lnTo>
                    <a:pt x="2254040" y="3848099"/>
                  </a:lnTo>
                  <a:lnTo>
                    <a:pt x="2282657" y="3848099"/>
                  </a:lnTo>
                  <a:lnTo>
                    <a:pt x="2339324" y="3822699"/>
                  </a:lnTo>
                  <a:lnTo>
                    <a:pt x="2367364" y="3822699"/>
                  </a:lnTo>
                  <a:lnTo>
                    <a:pt x="2422830" y="3797299"/>
                  </a:lnTo>
                  <a:lnTo>
                    <a:pt x="2450246" y="3797299"/>
                  </a:lnTo>
                  <a:lnTo>
                    <a:pt x="2531167" y="3759199"/>
                  </a:lnTo>
                  <a:lnTo>
                    <a:pt x="2635771" y="3708399"/>
                  </a:lnTo>
                  <a:lnTo>
                    <a:pt x="2711577" y="3670299"/>
                  </a:lnTo>
                  <a:lnTo>
                    <a:pt x="2736315" y="3644899"/>
                  </a:lnTo>
                  <a:lnTo>
                    <a:pt x="2784963" y="3619499"/>
                  </a:lnTo>
                  <a:lnTo>
                    <a:pt x="2808862" y="3594099"/>
                  </a:lnTo>
                  <a:lnTo>
                    <a:pt x="2855789" y="3568699"/>
                  </a:lnTo>
                  <a:lnTo>
                    <a:pt x="2878805" y="3543299"/>
                  </a:lnTo>
                  <a:lnTo>
                    <a:pt x="2901516" y="3530599"/>
                  </a:lnTo>
                  <a:lnTo>
                    <a:pt x="2923917" y="3505199"/>
                  </a:lnTo>
                  <a:lnTo>
                    <a:pt x="2946004" y="3492499"/>
                  </a:lnTo>
                  <a:lnTo>
                    <a:pt x="2967770" y="3467099"/>
                  </a:lnTo>
                  <a:lnTo>
                    <a:pt x="2989211" y="3454399"/>
                  </a:lnTo>
                  <a:lnTo>
                    <a:pt x="3010322" y="3428999"/>
                  </a:lnTo>
                  <a:lnTo>
                    <a:pt x="3031097" y="3403599"/>
                  </a:lnTo>
                  <a:lnTo>
                    <a:pt x="3051532" y="3390899"/>
                  </a:lnTo>
                  <a:lnTo>
                    <a:pt x="3071621" y="3365499"/>
                  </a:lnTo>
                  <a:lnTo>
                    <a:pt x="3091360" y="3340099"/>
                  </a:lnTo>
                  <a:lnTo>
                    <a:pt x="3110743" y="3314699"/>
                  </a:lnTo>
                  <a:lnTo>
                    <a:pt x="3129764" y="3289299"/>
                  </a:lnTo>
                  <a:lnTo>
                    <a:pt x="3148420" y="3276599"/>
                  </a:lnTo>
                  <a:lnTo>
                    <a:pt x="3184612" y="3225799"/>
                  </a:lnTo>
                  <a:lnTo>
                    <a:pt x="3219279" y="3174999"/>
                  </a:lnTo>
                  <a:lnTo>
                    <a:pt x="3252380" y="3124199"/>
                  </a:lnTo>
                  <a:lnTo>
                    <a:pt x="3283874" y="3073399"/>
                  </a:lnTo>
                  <a:lnTo>
                    <a:pt x="3313719" y="3022599"/>
                  </a:lnTo>
                  <a:lnTo>
                    <a:pt x="3341875" y="2959099"/>
                  </a:lnTo>
                  <a:lnTo>
                    <a:pt x="3355308" y="2933699"/>
                  </a:lnTo>
                  <a:lnTo>
                    <a:pt x="3368302" y="2908299"/>
                  </a:lnTo>
                  <a:lnTo>
                    <a:pt x="3380854" y="2882899"/>
                  </a:lnTo>
                  <a:lnTo>
                    <a:pt x="3392958" y="2844799"/>
                  </a:lnTo>
                  <a:lnTo>
                    <a:pt x="3404609" y="2819399"/>
                  </a:lnTo>
                  <a:lnTo>
                    <a:pt x="3415803" y="2793999"/>
                  </a:lnTo>
                  <a:lnTo>
                    <a:pt x="3426533" y="2768599"/>
                  </a:lnTo>
                  <a:lnTo>
                    <a:pt x="3436795" y="2730499"/>
                  </a:lnTo>
                  <a:lnTo>
                    <a:pt x="3446584" y="2705099"/>
                  </a:lnTo>
                  <a:lnTo>
                    <a:pt x="3455894" y="2679699"/>
                  </a:lnTo>
                  <a:lnTo>
                    <a:pt x="3464721" y="2641599"/>
                  </a:lnTo>
                  <a:lnTo>
                    <a:pt x="3473059" y="2616199"/>
                  </a:lnTo>
                  <a:lnTo>
                    <a:pt x="3480904" y="2578099"/>
                  </a:lnTo>
                  <a:lnTo>
                    <a:pt x="3488250" y="2552699"/>
                  </a:lnTo>
                  <a:lnTo>
                    <a:pt x="3495092" y="2527299"/>
                  </a:lnTo>
                  <a:lnTo>
                    <a:pt x="3501424" y="2489199"/>
                  </a:lnTo>
                  <a:lnTo>
                    <a:pt x="3507243" y="2463799"/>
                  </a:lnTo>
                  <a:lnTo>
                    <a:pt x="3512542" y="2425699"/>
                  </a:lnTo>
                  <a:lnTo>
                    <a:pt x="3517317" y="2400299"/>
                  </a:lnTo>
                  <a:lnTo>
                    <a:pt x="3521563" y="2362199"/>
                  </a:lnTo>
                  <a:lnTo>
                    <a:pt x="3525274" y="2324099"/>
                  </a:lnTo>
                  <a:lnTo>
                    <a:pt x="3528445" y="2298699"/>
                  </a:lnTo>
                  <a:lnTo>
                    <a:pt x="3531072" y="2260599"/>
                  </a:lnTo>
                  <a:lnTo>
                    <a:pt x="3533149" y="2235199"/>
                  </a:lnTo>
                  <a:lnTo>
                    <a:pt x="3534670" y="2197099"/>
                  </a:lnTo>
                  <a:lnTo>
                    <a:pt x="3535632" y="2171699"/>
                  </a:lnTo>
                  <a:lnTo>
                    <a:pt x="3535896" y="2146299"/>
                  </a:lnTo>
                  <a:lnTo>
                    <a:pt x="3535912" y="2108199"/>
                  </a:lnTo>
                  <a:lnTo>
                    <a:pt x="3535854" y="2095499"/>
                  </a:lnTo>
                  <a:lnTo>
                    <a:pt x="3535105" y="2070099"/>
                  </a:lnTo>
                  <a:lnTo>
                    <a:pt x="3533775" y="2031999"/>
                  </a:lnTo>
                  <a:lnTo>
                    <a:pt x="3531860" y="1993899"/>
                  </a:lnTo>
                  <a:lnTo>
                    <a:pt x="3529353" y="1968499"/>
                  </a:lnTo>
                  <a:lnTo>
                    <a:pt x="3526251" y="1930399"/>
                  </a:lnTo>
                  <a:lnTo>
                    <a:pt x="3522548" y="1892299"/>
                  </a:lnTo>
                  <a:lnTo>
                    <a:pt x="3518239" y="1866899"/>
                  </a:lnTo>
                  <a:lnTo>
                    <a:pt x="3513319" y="1828799"/>
                  </a:lnTo>
                  <a:lnTo>
                    <a:pt x="3507783" y="1790699"/>
                  </a:lnTo>
                  <a:lnTo>
                    <a:pt x="3501625" y="1765299"/>
                  </a:lnTo>
                  <a:lnTo>
                    <a:pt x="3494841" y="1727199"/>
                  </a:lnTo>
                  <a:lnTo>
                    <a:pt x="3487425" y="1689099"/>
                  </a:lnTo>
                  <a:lnTo>
                    <a:pt x="3479372" y="1650999"/>
                  </a:lnTo>
                  <a:lnTo>
                    <a:pt x="3470678" y="1625599"/>
                  </a:lnTo>
                  <a:lnTo>
                    <a:pt x="3461337" y="1587499"/>
                  </a:lnTo>
                  <a:lnTo>
                    <a:pt x="3451343" y="1549399"/>
                  </a:lnTo>
                  <a:lnTo>
                    <a:pt x="3440693" y="1523999"/>
                  </a:lnTo>
                  <a:lnTo>
                    <a:pt x="3429381" y="1485899"/>
                  </a:lnTo>
                  <a:lnTo>
                    <a:pt x="3417401" y="1447799"/>
                  </a:lnTo>
                  <a:lnTo>
                    <a:pt x="3404748" y="1409699"/>
                  </a:lnTo>
                  <a:lnTo>
                    <a:pt x="3391418" y="1384299"/>
                  </a:lnTo>
                  <a:lnTo>
                    <a:pt x="3377406" y="1346199"/>
                  </a:lnTo>
                  <a:lnTo>
                    <a:pt x="3362706" y="1308099"/>
                  </a:lnTo>
                  <a:lnTo>
                    <a:pt x="3347313" y="1269999"/>
                  </a:lnTo>
                  <a:lnTo>
                    <a:pt x="3331221" y="1244599"/>
                  </a:lnTo>
                  <a:lnTo>
                    <a:pt x="3314427" y="1206499"/>
                  </a:lnTo>
                  <a:lnTo>
                    <a:pt x="3296925" y="1168399"/>
                  </a:lnTo>
                  <a:lnTo>
                    <a:pt x="3278709" y="1130299"/>
                  </a:lnTo>
                  <a:lnTo>
                    <a:pt x="3259775" y="1104899"/>
                  </a:lnTo>
                  <a:lnTo>
                    <a:pt x="3240118" y="1066799"/>
                  </a:lnTo>
                  <a:lnTo>
                    <a:pt x="3219732" y="1028699"/>
                  </a:lnTo>
                  <a:lnTo>
                    <a:pt x="3198612" y="1003299"/>
                  </a:lnTo>
                  <a:lnTo>
                    <a:pt x="3176754" y="965199"/>
                  </a:lnTo>
                  <a:lnTo>
                    <a:pt x="3154151" y="927099"/>
                  </a:lnTo>
                  <a:lnTo>
                    <a:pt x="3130800" y="888999"/>
                  </a:lnTo>
                  <a:lnTo>
                    <a:pt x="3106694" y="863599"/>
                  </a:lnTo>
                  <a:lnTo>
                    <a:pt x="3081829" y="825499"/>
                  </a:lnTo>
                  <a:lnTo>
                    <a:pt x="3056200" y="787399"/>
                  </a:lnTo>
                  <a:lnTo>
                    <a:pt x="3029801" y="761999"/>
                  </a:lnTo>
                  <a:lnTo>
                    <a:pt x="3002628" y="723899"/>
                  </a:lnTo>
                  <a:lnTo>
                    <a:pt x="2974675" y="685799"/>
                  </a:lnTo>
                  <a:lnTo>
                    <a:pt x="2945937" y="660399"/>
                  </a:lnTo>
                  <a:lnTo>
                    <a:pt x="2916410" y="622299"/>
                  </a:lnTo>
                  <a:lnTo>
                    <a:pt x="2886087" y="584199"/>
                  </a:lnTo>
                  <a:lnTo>
                    <a:pt x="2854965" y="558799"/>
                  </a:lnTo>
                  <a:lnTo>
                    <a:pt x="2823037" y="520699"/>
                  </a:lnTo>
                  <a:lnTo>
                    <a:pt x="2790299" y="495299"/>
                  </a:lnTo>
                  <a:lnTo>
                    <a:pt x="2756746" y="457199"/>
                  </a:lnTo>
                  <a:lnTo>
                    <a:pt x="2722372" y="419099"/>
                  </a:lnTo>
                  <a:lnTo>
                    <a:pt x="2687172" y="393699"/>
                  </a:lnTo>
                  <a:lnTo>
                    <a:pt x="2651142" y="355599"/>
                  </a:lnTo>
                  <a:lnTo>
                    <a:pt x="2614276" y="330199"/>
                  </a:lnTo>
                  <a:lnTo>
                    <a:pt x="2576569" y="292099"/>
                  </a:lnTo>
                  <a:lnTo>
                    <a:pt x="2538016" y="266699"/>
                  </a:lnTo>
                  <a:lnTo>
                    <a:pt x="2498611" y="228599"/>
                  </a:lnTo>
                  <a:lnTo>
                    <a:pt x="2458351" y="203199"/>
                  </a:lnTo>
                  <a:lnTo>
                    <a:pt x="2417229" y="165099"/>
                  </a:lnTo>
                  <a:lnTo>
                    <a:pt x="2374516" y="114299"/>
                  </a:lnTo>
                  <a:lnTo>
                    <a:pt x="2362898" y="76199"/>
                  </a:lnTo>
                  <a:lnTo>
                    <a:pt x="2359333" y="38099"/>
                  </a:lnTo>
                  <a:lnTo>
                    <a:pt x="2364991" y="12699"/>
                  </a:lnTo>
                  <a:lnTo>
                    <a:pt x="2381044" y="0"/>
                  </a:lnTo>
                  <a:lnTo>
                    <a:pt x="2408662" y="0"/>
                  </a:lnTo>
                  <a:lnTo>
                    <a:pt x="2449015" y="12699"/>
                  </a:lnTo>
                  <a:lnTo>
                    <a:pt x="2499798" y="38099"/>
                  </a:lnTo>
                  <a:lnTo>
                    <a:pt x="2549728" y="76199"/>
                  </a:lnTo>
                  <a:lnTo>
                    <a:pt x="2598810" y="101599"/>
                  </a:lnTo>
                  <a:lnTo>
                    <a:pt x="2647049" y="139699"/>
                  </a:lnTo>
                  <a:lnTo>
                    <a:pt x="2694448" y="165099"/>
                  </a:lnTo>
                  <a:lnTo>
                    <a:pt x="2741012" y="203199"/>
                  </a:lnTo>
                  <a:lnTo>
                    <a:pt x="2786745" y="228599"/>
                  </a:lnTo>
                  <a:lnTo>
                    <a:pt x="2831651" y="266699"/>
                  </a:lnTo>
                  <a:lnTo>
                    <a:pt x="2875733" y="292099"/>
                  </a:lnTo>
                  <a:lnTo>
                    <a:pt x="2918998" y="330199"/>
                  </a:lnTo>
                  <a:lnTo>
                    <a:pt x="2961447" y="355599"/>
                  </a:lnTo>
                  <a:lnTo>
                    <a:pt x="3003087" y="393699"/>
                  </a:lnTo>
                  <a:lnTo>
                    <a:pt x="3043920" y="419099"/>
                  </a:lnTo>
                  <a:lnTo>
                    <a:pt x="3083952" y="457199"/>
                  </a:lnTo>
                  <a:lnTo>
                    <a:pt x="3123185" y="495299"/>
                  </a:lnTo>
                  <a:lnTo>
                    <a:pt x="3161625" y="520699"/>
                  </a:lnTo>
                  <a:lnTo>
                    <a:pt x="3199276" y="558799"/>
                  </a:lnTo>
                  <a:lnTo>
                    <a:pt x="3236141" y="596899"/>
                  </a:lnTo>
                  <a:lnTo>
                    <a:pt x="3272226" y="622299"/>
                  </a:lnTo>
                  <a:lnTo>
                    <a:pt x="3307533" y="660399"/>
                  </a:lnTo>
                  <a:lnTo>
                    <a:pt x="3342068" y="698499"/>
                  </a:lnTo>
                  <a:lnTo>
                    <a:pt x="3375834" y="736599"/>
                  </a:lnTo>
                  <a:lnTo>
                    <a:pt x="3408836" y="761999"/>
                  </a:lnTo>
                  <a:lnTo>
                    <a:pt x="3441078" y="800099"/>
                  </a:lnTo>
                  <a:lnTo>
                    <a:pt x="3472563" y="838199"/>
                  </a:lnTo>
                  <a:lnTo>
                    <a:pt x="3503297" y="876299"/>
                  </a:lnTo>
                  <a:lnTo>
                    <a:pt x="3533284" y="901699"/>
                  </a:lnTo>
                  <a:lnTo>
                    <a:pt x="3562526" y="939799"/>
                  </a:lnTo>
                  <a:lnTo>
                    <a:pt x="3591030" y="977899"/>
                  </a:lnTo>
                  <a:lnTo>
                    <a:pt x="3618798" y="1015999"/>
                  </a:lnTo>
                  <a:lnTo>
                    <a:pt x="3645836" y="1054099"/>
                  </a:lnTo>
                  <a:lnTo>
                    <a:pt x="3672147" y="1079499"/>
                  </a:lnTo>
                  <a:lnTo>
                    <a:pt x="3697735" y="1117599"/>
                  </a:lnTo>
                  <a:lnTo>
                    <a:pt x="3722605" y="1155699"/>
                  </a:lnTo>
                  <a:lnTo>
                    <a:pt x="3746760" y="1193799"/>
                  </a:lnTo>
                  <a:lnTo>
                    <a:pt x="3770206" y="1231899"/>
                  </a:lnTo>
                  <a:lnTo>
                    <a:pt x="3565694" y="1231899"/>
                  </a:lnTo>
                  <a:lnTo>
                    <a:pt x="3536066" y="1269999"/>
                  </a:lnTo>
                  <a:lnTo>
                    <a:pt x="3511820" y="1320799"/>
                  </a:lnTo>
                  <a:lnTo>
                    <a:pt x="3492283" y="1371599"/>
                  </a:lnTo>
                  <a:lnTo>
                    <a:pt x="3476783" y="1409699"/>
                  </a:lnTo>
                  <a:lnTo>
                    <a:pt x="3464646" y="1460499"/>
                  </a:lnTo>
                  <a:lnTo>
                    <a:pt x="3455200" y="1511299"/>
                  </a:lnTo>
                  <a:lnTo>
                    <a:pt x="3926738" y="1511299"/>
                  </a:lnTo>
                  <a:lnTo>
                    <a:pt x="3932710" y="1523999"/>
                  </a:lnTo>
                  <a:lnTo>
                    <a:pt x="3949953" y="1562099"/>
                  </a:lnTo>
                  <a:lnTo>
                    <a:pt x="3966527" y="1600199"/>
                  </a:lnTo>
                  <a:lnTo>
                    <a:pt x="3982438" y="1638299"/>
                  </a:lnTo>
                  <a:lnTo>
                    <a:pt x="3997689" y="1663699"/>
                  </a:lnTo>
                  <a:lnTo>
                    <a:pt x="3704570" y="1663699"/>
                  </a:lnTo>
                  <a:lnTo>
                    <a:pt x="3675162" y="1701799"/>
                  </a:lnTo>
                  <a:lnTo>
                    <a:pt x="3650203" y="1739899"/>
                  </a:lnTo>
                  <a:lnTo>
                    <a:pt x="3629228" y="1790699"/>
                  </a:lnTo>
                  <a:lnTo>
                    <a:pt x="3611775" y="1828799"/>
                  </a:lnTo>
                  <a:lnTo>
                    <a:pt x="3597380" y="1879599"/>
                  </a:lnTo>
                  <a:lnTo>
                    <a:pt x="3585580" y="1930399"/>
                  </a:lnTo>
                  <a:lnTo>
                    <a:pt x="3575911" y="1968499"/>
                  </a:lnTo>
                  <a:lnTo>
                    <a:pt x="4096440" y="1968499"/>
                  </a:lnTo>
                  <a:lnTo>
                    <a:pt x="4105939" y="2006599"/>
                  </a:lnTo>
                  <a:lnTo>
                    <a:pt x="4114820" y="2044699"/>
                  </a:lnTo>
                  <a:lnTo>
                    <a:pt x="4123088" y="2082799"/>
                  </a:lnTo>
                  <a:lnTo>
                    <a:pt x="4130745" y="2108199"/>
                  </a:lnTo>
                  <a:lnTo>
                    <a:pt x="4137797" y="2146299"/>
                  </a:lnTo>
                  <a:lnTo>
                    <a:pt x="4144248" y="2184399"/>
                  </a:lnTo>
                  <a:lnTo>
                    <a:pt x="4150101" y="2222499"/>
                  </a:lnTo>
                  <a:lnTo>
                    <a:pt x="4155361" y="2260599"/>
                  </a:lnTo>
                  <a:lnTo>
                    <a:pt x="3860852" y="2260599"/>
                  </a:lnTo>
                  <a:lnTo>
                    <a:pt x="3820145" y="2298699"/>
                  </a:lnTo>
                  <a:lnTo>
                    <a:pt x="3783370" y="2324099"/>
                  </a:lnTo>
                  <a:lnTo>
                    <a:pt x="3750103" y="2362199"/>
                  </a:lnTo>
                  <a:lnTo>
                    <a:pt x="3719921" y="2400299"/>
                  </a:lnTo>
                  <a:lnTo>
                    <a:pt x="3692400" y="2438399"/>
                  </a:lnTo>
                  <a:lnTo>
                    <a:pt x="3667116" y="2489199"/>
                  </a:lnTo>
                  <a:lnTo>
                    <a:pt x="3643646" y="2527299"/>
                  </a:lnTo>
                  <a:lnTo>
                    <a:pt x="4062417" y="2527299"/>
                  </a:lnTo>
                  <a:lnTo>
                    <a:pt x="4117412" y="2578099"/>
                  </a:lnTo>
                  <a:lnTo>
                    <a:pt x="4176666" y="2578099"/>
                  </a:lnTo>
                  <a:lnTo>
                    <a:pt x="4176262" y="2628899"/>
                  </a:lnTo>
                  <a:lnTo>
                    <a:pt x="4175274" y="2666999"/>
                  </a:lnTo>
                  <a:lnTo>
                    <a:pt x="4173743" y="2705099"/>
                  </a:lnTo>
                  <a:lnTo>
                    <a:pt x="4171673" y="2730499"/>
                  </a:lnTo>
                  <a:lnTo>
                    <a:pt x="4169069" y="2768599"/>
                  </a:lnTo>
                  <a:lnTo>
                    <a:pt x="4165934" y="2806699"/>
                  </a:lnTo>
                  <a:lnTo>
                    <a:pt x="4162273" y="2844799"/>
                  </a:lnTo>
                  <a:lnTo>
                    <a:pt x="3805885" y="2844799"/>
                  </a:lnTo>
                  <a:lnTo>
                    <a:pt x="3708251" y="2870199"/>
                  </a:lnTo>
                  <a:lnTo>
                    <a:pt x="3615781" y="2895599"/>
                  </a:lnTo>
                  <a:lnTo>
                    <a:pt x="3571052" y="2920999"/>
                  </a:lnTo>
                  <a:lnTo>
                    <a:pt x="3527097" y="2933699"/>
                  </a:lnTo>
                  <a:lnTo>
                    <a:pt x="3819649" y="2933699"/>
                  </a:lnTo>
                  <a:lnTo>
                    <a:pt x="3886962" y="3251199"/>
                  </a:lnTo>
                  <a:lnTo>
                    <a:pt x="4082029" y="3251199"/>
                  </a:lnTo>
                  <a:lnTo>
                    <a:pt x="4078812" y="3263899"/>
                  </a:lnTo>
                  <a:lnTo>
                    <a:pt x="4068689" y="3301999"/>
                  </a:lnTo>
                  <a:lnTo>
                    <a:pt x="4058099" y="3327399"/>
                  </a:lnTo>
                  <a:lnTo>
                    <a:pt x="4054415" y="3340099"/>
                  </a:lnTo>
                  <a:lnTo>
                    <a:pt x="3510910" y="3340099"/>
                  </a:lnTo>
                  <a:lnTo>
                    <a:pt x="3461943" y="3352799"/>
                  </a:lnTo>
                  <a:lnTo>
                    <a:pt x="3413996" y="3352799"/>
                  </a:lnTo>
                  <a:lnTo>
                    <a:pt x="3366983" y="3365499"/>
                  </a:lnTo>
                  <a:lnTo>
                    <a:pt x="3320823" y="3390899"/>
                  </a:lnTo>
                  <a:lnTo>
                    <a:pt x="3230719" y="3416299"/>
                  </a:lnTo>
                  <a:lnTo>
                    <a:pt x="3143014" y="3467099"/>
                  </a:lnTo>
                  <a:lnTo>
                    <a:pt x="3560816" y="3467099"/>
                  </a:lnTo>
                  <a:lnTo>
                    <a:pt x="3643565" y="3860799"/>
                  </a:lnTo>
                  <a:close/>
                </a:path>
                <a:path w="4177029" h="3860800">
                  <a:moveTo>
                    <a:pt x="1133999" y="126999"/>
                  </a:moveTo>
                  <a:lnTo>
                    <a:pt x="878428" y="126999"/>
                  </a:lnTo>
                  <a:lnTo>
                    <a:pt x="920202" y="114299"/>
                  </a:lnTo>
                  <a:lnTo>
                    <a:pt x="1090597" y="114299"/>
                  </a:lnTo>
                  <a:lnTo>
                    <a:pt x="1133999" y="126999"/>
                  </a:lnTo>
                  <a:close/>
                </a:path>
                <a:path w="4177029" h="3860800">
                  <a:moveTo>
                    <a:pt x="1266056" y="139699"/>
                  </a:moveTo>
                  <a:lnTo>
                    <a:pt x="755161" y="139699"/>
                  </a:lnTo>
                  <a:lnTo>
                    <a:pt x="795903" y="126999"/>
                  </a:lnTo>
                  <a:lnTo>
                    <a:pt x="1221733" y="126999"/>
                  </a:lnTo>
                  <a:lnTo>
                    <a:pt x="1266056" y="139699"/>
                  </a:lnTo>
                  <a:close/>
                </a:path>
                <a:path w="4177029" h="3860800">
                  <a:moveTo>
                    <a:pt x="0" y="2412999"/>
                  </a:moveTo>
                  <a:lnTo>
                    <a:pt x="0" y="1892299"/>
                  </a:lnTo>
                  <a:lnTo>
                    <a:pt x="138360" y="1892299"/>
                  </a:lnTo>
                  <a:lnTo>
                    <a:pt x="187545" y="1879599"/>
                  </a:lnTo>
                  <a:lnTo>
                    <a:pt x="236684" y="1879599"/>
                  </a:lnTo>
                  <a:lnTo>
                    <a:pt x="285785" y="1866899"/>
                  </a:lnTo>
                  <a:lnTo>
                    <a:pt x="334856" y="1866899"/>
                  </a:lnTo>
                  <a:lnTo>
                    <a:pt x="0" y="1777999"/>
                  </a:lnTo>
                  <a:lnTo>
                    <a:pt x="0" y="431799"/>
                  </a:lnTo>
                  <a:lnTo>
                    <a:pt x="20462" y="419099"/>
                  </a:lnTo>
                  <a:lnTo>
                    <a:pt x="53283" y="406399"/>
                  </a:lnTo>
                  <a:lnTo>
                    <a:pt x="120239" y="355599"/>
                  </a:lnTo>
                  <a:lnTo>
                    <a:pt x="154364" y="342899"/>
                  </a:lnTo>
                  <a:lnTo>
                    <a:pt x="188915" y="317499"/>
                  </a:lnTo>
                  <a:lnTo>
                    <a:pt x="223887" y="304799"/>
                  </a:lnTo>
                  <a:lnTo>
                    <a:pt x="259275" y="279399"/>
                  </a:lnTo>
                  <a:lnTo>
                    <a:pt x="442307" y="215899"/>
                  </a:lnTo>
                  <a:lnTo>
                    <a:pt x="635069" y="152399"/>
                  </a:lnTo>
                  <a:lnTo>
                    <a:pt x="674739" y="152399"/>
                  </a:lnTo>
                  <a:lnTo>
                    <a:pt x="714771" y="139699"/>
                  </a:lnTo>
                  <a:lnTo>
                    <a:pt x="1310678" y="139699"/>
                  </a:lnTo>
                  <a:lnTo>
                    <a:pt x="1400798" y="165099"/>
                  </a:lnTo>
                  <a:lnTo>
                    <a:pt x="1446287" y="165099"/>
                  </a:lnTo>
                  <a:lnTo>
                    <a:pt x="1630999" y="215899"/>
                  </a:lnTo>
                  <a:lnTo>
                    <a:pt x="1677843" y="241299"/>
                  </a:lnTo>
                  <a:lnTo>
                    <a:pt x="1772298" y="266699"/>
                  </a:lnTo>
                  <a:lnTo>
                    <a:pt x="1867747" y="317499"/>
                  </a:lnTo>
                  <a:lnTo>
                    <a:pt x="1915832" y="330199"/>
                  </a:lnTo>
                  <a:lnTo>
                    <a:pt x="1939992" y="342899"/>
                  </a:lnTo>
                  <a:lnTo>
                    <a:pt x="1304713" y="342899"/>
                  </a:lnTo>
                  <a:lnTo>
                    <a:pt x="1162061" y="393699"/>
                  </a:lnTo>
                  <a:lnTo>
                    <a:pt x="1052741" y="469899"/>
                  </a:lnTo>
                  <a:lnTo>
                    <a:pt x="1015517" y="495299"/>
                  </a:lnTo>
                  <a:lnTo>
                    <a:pt x="977795" y="533399"/>
                  </a:lnTo>
                  <a:lnTo>
                    <a:pt x="939511" y="571499"/>
                  </a:lnTo>
                  <a:lnTo>
                    <a:pt x="900602" y="609599"/>
                  </a:lnTo>
                  <a:lnTo>
                    <a:pt x="880803" y="634999"/>
                  </a:lnTo>
                  <a:lnTo>
                    <a:pt x="390103" y="634999"/>
                  </a:lnTo>
                  <a:lnTo>
                    <a:pt x="368409" y="660399"/>
                  </a:lnTo>
                  <a:lnTo>
                    <a:pt x="347228" y="698499"/>
                  </a:lnTo>
                  <a:lnTo>
                    <a:pt x="326706" y="723899"/>
                  </a:lnTo>
                  <a:lnTo>
                    <a:pt x="306988" y="761999"/>
                  </a:lnTo>
                  <a:lnTo>
                    <a:pt x="288217" y="787399"/>
                  </a:lnTo>
                  <a:lnTo>
                    <a:pt x="270538" y="825499"/>
                  </a:lnTo>
                  <a:lnTo>
                    <a:pt x="254097" y="863599"/>
                  </a:lnTo>
                  <a:lnTo>
                    <a:pt x="239037" y="901699"/>
                  </a:lnTo>
                  <a:lnTo>
                    <a:pt x="225504" y="952499"/>
                  </a:lnTo>
                  <a:lnTo>
                    <a:pt x="213642" y="990599"/>
                  </a:lnTo>
                  <a:lnTo>
                    <a:pt x="203596" y="1041399"/>
                  </a:lnTo>
                  <a:lnTo>
                    <a:pt x="195510" y="1104899"/>
                  </a:lnTo>
                  <a:lnTo>
                    <a:pt x="189529" y="1155699"/>
                  </a:lnTo>
                  <a:lnTo>
                    <a:pt x="185797" y="1219199"/>
                  </a:lnTo>
                  <a:lnTo>
                    <a:pt x="184460" y="1282699"/>
                  </a:lnTo>
                  <a:lnTo>
                    <a:pt x="185662" y="1346199"/>
                  </a:lnTo>
                  <a:lnTo>
                    <a:pt x="189547" y="1422399"/>
                  </a:lnTo>
                  <a:lnTo>
                    <a:pt x="239521" y="1447799"/>
                  </a:lnTo>
                  <a:lnTo>
                    <a:pt x="289385" y="1460499"/>
                  </a:lnTo>
                  <a:lnTo>
                    <a:pt x="339145" y="1460499"/>
                  </a:lnTo>
                  <a:lnTo>
                    <a:pt x="438374" y="1485899"/>
                  </a:lnTo>
                  <a:lnTo>
                    <a:pt x="3285534" y="1485899"/>
                  </a:lnTo>
                  <a:lnTo>
                    <a:pt x="3294944" y="1523999"/>
                  </a:lnTo>
                  <a:lnTo>
                    <a:pt x="3297700" y="1549399"/>
                  </a:lnTo>
                  <a:lnTo>
                    <a:pt x="3292555" y="1587499"/>
                  </a:lnTo>
                  <a:lnTo>
                    <a:pt x="3253565" y="1625599"/>
                  </a:lnTo>
                  <a:lnTo>
                    <a:pt x="3217224" y="1638299"/>
                  </a:lnTo>
                  <a:lnTo>
                    <a:pt x="3167989" y="1650999"/>
                  </a:lnTo>
                  <a:lnTo>
                    <a:pt x="2282516" y="1689099"/>
                  </a:lnTo>
                  <a:lnTo>
                    <a:pt x="2237621" y="1701799"/>
                  </a:lnTo>
                  <a:lnTo>
                    <a:pt x="2201608" y="1727199"/>
                  </a:lnTo>
                  <a:lnTo>
                    <a:pt x="2174530" y="1752599"/>
                  </a:lnTo>
                  <a:lnTo>
                    <a:pt x="2156441" y="1777999"/>
                  </a:lnTo>
                  <a:lnTo>
                    <a:pt x="2147393" y="1816099"/>
                  </a:lnTo>
                  <a:lnTo>
                    <a:pt x="2147439" y="1854199"/>
                  </a:lnTo>
                  <a:lnTo>
                    <a:pt x="2156632" y="1892299"/>
                  </a:lnTo>
                  <a:lnTo>
                    <a:pt x="2175026" y="1930399"/>
                  </a:lnTo>
                  <a:lnTo>
                    <a:pt x="2202672" y="1955799"/>
                  </a:lnTo>
                  <a:lnTo>
                    <a:pt x="2460746" y="2247899"/>
                  </a:lnTo>
                  <a:lnTo>
                    <a:pt x="2494962" y="2285999"/>
                  </a:lnTo>
                  <a:lnTo>
                    <a:pt x="2523096" y="2324099"/>
                  </a:lnTo>
                  <a:lnTo>
                    <a:pt x="2545076" y="2362199"/>
                  </a:lnTo>
                  <a:lnTo>
                    <a:pt x="166086" y="2362199"/>
                  </a:lnTo>
                  <a:lnTo>
                    <a:pt x="0" y="2412999"/>
                  </a:lnTo>
                  <a:close/>
                </a:path>
                <a:path w="4177029" h="3860800">
                  <a:moveTo>
                    <a:pt x="1643467" y="1142999"/>
                  </a:moveTo>
                  <a:lnTo>
                    <a:pt x="1226004" y="1142999"/>
                  </a:lnTo>
                  <a:lnTo>
                    <a:pt x="917602" y="761999"/>
                  </a:lnTo>
                  <a:lnTo>
                    <a:pt x="1304713" y="342899"/>
                  </a:lnTo>
                  <a:lnTo>
                    <a:pt x="1939992" y="342899"/>
                  </a:lnTo>
                  <a:lnTo>
                    <a:pt x="2110473" y="431799"/>
                  </a:lnTo>
                  <a:lnTo>
                    <a:pt x="2159685" y="469899"/>
                  </a:lnTo>
                  <a:lnTo>
                    <a:pt x="2258741" y="520699"/>
                  </a:lnTo>
                  <a:lnTo>
                    <a:pt x="1801608" y="520699"/>
                  </a:lnTo>
                  <a:lnTo>
                    <a:pt x="1743500" y="533399"/>
                  </a:lnTo>
                  <a:lnTo>
                    <a:pt x="1681205" y="546099"/>
                  </a:lnTo>
                  <a:lnTo>
                    <a:pt x="1614392" y="558799"/>
                  </a:lnTo>
                  <a:lnTo>
                    <a:pt x="1542731" y="584199"/>
                  </a:lnTo>
                  <a:lnTo>
                    <a:pt x="1539504" y="634999"/>
                  </a:lnTo>
                  <a:lnTo>
                    <a:pt x="1538987" y="685799"/>
                  </a:lnTo>
                  <a:lnTo>
                    <a:pt x="1541022" y="736599"/>
                  </a:lnTo>
                  <a:lnTo>
                    <a:pt x="1545450" y="787399"/>
                  </a:lnTo>
                  <a:lnTo>
                    <a:pt x="1552111" y="838199"/>
                  </a:lnTo>
                  <a:lnTo>
                    <a:pt x="1560847" y="876299"/>
                  </a:lnTo>
                  <a:lnTo>
                    <a:pt x="1571499" y="927099"/>
                  </a:lnTo>
                  <a:lnTo>
                    <a:pt x="1583907" y="977899"/>
                  </a:lnTo>
                  <a:lnTo>
                    <a:pt x="1597913" y="1015999"/>
                  </a:lnTo>
                  <a:lnTo>
                    <a:pt x="1613358" y="1066799"/>
                  </a:lnTo>
                  <a:lnTo>
                    <a:pt x="1630082" y="1104899"/>
                  </a:lnTo>
                  <a:lnTo>
                    <a:pt x="1643467" y="1142999"/>
                  </a:lnTo>
                  <a:close/>
                </a:path>
                <a:path w="4177029" h="3860800">
                  <a:moveTo>
                    <a:pt x="2539975" y="1155699"/>
                  </a:moveTo>
                  <a:lnTo>
                    <a:pt x="1647928" y="1155699"/>
                  </a:lnTo>
                  <a:lnTo>
                    <a:pt x="1658145" y="660399"/>
                  </a:lnTo>
                  <a:lnTo>
                    <a:pt x="2224999" y="584199"/>
                  </a:lnTo>
                  <a:lnTo>
                    <a:pt x="2155333" y="558799"/>
                  </a:lnTo>
                  <a:lnTo>
                    <a:pt x="2118841" y="546099"/>
                  </a:lnTo>
                  <a:lnTo>
                    <a:pt x="2080802" y="533399"/>
                  </a:lnTo>
                  <a:lnTo>
                    <a:pt x="2040887" y="533399"/>
                  </a:lnTo>
                  <a:lnTo>
                    <a:pt x="1998765" y="520699"/>
                  </a:lnTo>
                  <a:lnTo>
                    <a:pt x="2258741" y="520699"/>
                  </a:lnTo>
                  <a:lnTo>
                    <a:pt x="2308575" y="558799"/>
                  </a:lnTo>
                  <a:lnTo>
                    <a:pt x="2358608" y="584199"/>
                  </a:lnTo>
                  <a:lnTo>
                    <a:pt x="2611584" y="774699"/>
                  </a:lnTo>
                  <a:lnTo>
                    <a:pt x="2662710" y="825499"/>
                  </a:lnTo>
                  <a:lnTo>
                    <a:pt x="2714002" y="863599"/>
                  </a:lnTo>
                  <a:lnTo>
                    <a:pt x="2765456" y="914399"/>
                  </a:lnTo>
                  <a:lnTo>
                    <a:pt x="2817068" y="952499"/>
                  </a:lnTo>
                  <a:lnTo>
                    <a:pt x="2894788" y="1028699"/>
                  </a:lnTo>
                  <a:lnTo>
                    <a:pt x="2643895" y="1028699"/>
                  </a:lnTo>
                  <a:lnTo>
                    <a:pt x="2602317" y="1041399"/>
                  </a:lnTo>
                  <a:lnTo>
                    <a:pt x="2568403" y="1066799"/>
                  </a:lnTo>
                  <a:lnTo>
                    <a:pt x="2545557" y="1104899"/>
                  </a:lnTo>
                  <a:lnTo>
                    <a:pt x="2537184" y="1142999"/>
                  </a:lnTo>
                  <a:lnTo>
                    <a:pt x="2539975" y="1155699"/>
                  </a:lnTo>
                  <a:close/>
                </a:path>
                <a:path w="4177029" h="3860800">
                  <a:moveTo>
                    <a:pt x="3285534" y="1485899"/>
                  </a:moveTo>
                  <a:lnTo>
                    <a:pt x="783245" y="1485899"/>
                  </a:lnTo>
                  <a:lnTo>
                    <a:pt x="832280" y="1473199"/>
                  </a:lnTo>
                  <a:lnTo>
                    <a:pt x="881275" y="1473199"/>
                  </a:lnTo>
                  <a:lnTo>
                    <a:pt x="312530" y="1308099"/>
                  </a:lnTo>
                  <a:lnTo>
                    <a:pt x="390103" y="634999"/>
                  </a:lnTo>
                  <a:lnTo>
                    <a:pt x="880803" y="634999"/>
                  </a:lnTo>
                  <a:lnTo>
                    <a:pt x="861003" y="660399"/>
                  </a:lnTo>
                  <a:lnTo>
                    <a:pt x="820652" y="711199"/>
                  </a:lnTo>
                  <a:lnTo>
                    <a:pt x="779484" y="774699"/>
                  </a:lnTo>
                  <a:lnTo>
                    <a:pt x="809805" y="825499"/>
                  </a:lnTo>
                  <a:lnTo>
                    <a:pt x="841676" y="863599"/>
                  </a:lnTo>
                  <a:lnTo>
                    <a:pt x="875008" y="901699"/>
                  </a:lnTo>
                  <a:lnTo>
                    <a:pt x="909712" y="927099"/>
                  </a:lnTo>
                  <a:lnTo>
                    <a:pt x="945698" y="965199"/>
                  </a:lnTo>
                  <a:lnTo>
                    <a:pt x="982878" y="990599"/>
                  </a:lnTo>
                  <a:lnTo>
                    <a:pt x="1021161" y="1015999"/>
                  </a:lnTo>
                  <a:lnTo>
                    <a:pt x="1060458" y="1054099"/>
                  </a:lnTo>
                  <a:lnTo>
                    <a:pt x="1100680" y="1079499"/>
                  </a:lnTo>
                  <a:lnTo>
                    <a:pt x="1141738" y="1104899"/>
                  </a:lnTo>
                  <a:lnTo>
                    <a:pt x="1183543" y="1130299"/>
                  </a:lnTo>
                  <a:lnTo>
                    <a:pt x="1226004" y="1142999"/>
                  </a:lnTo>
                  <a:lnTo>
                    <a:pt x="1643467" y="1142999"/>
                  </a:lnTo>
                  <a:lnTo>
                    <a:pt x="1647928" y="1155699"/>
                  </a:lnTo>
                  <a:lnTo>
                    <a:pt x="2539975" y="1155699"/>
                  </a:lnTo>
                  <a:lnTo>
                    <a:pt x="2545557" y="1181099"/>
                  </a:lnTo>
                  <a:lnTo>
                    <a:pt x="2568403" y="1219199"/>
                  </a:lnTo>
                  <a:lnTo>
                    <a:pt x="2602317" y="1244599"/>
                  </a:lnTo>
                  <a:lnTo>
                    <a:pt x="3116669" y="1244599"/>
                  </a:lnTo>
                  <a:lnTo>
                    <a:pt x="3129784" y="1257299"/>
                  </a:lnTo>
                  <a:lnTo>
                    <a:pt x="3182368" y="1320799"/>
                  </a:lnTo>
                  <a:lnTo>
                    <a:pt x="3206323" y="1346199"/>
                  </a:lnTo>
                  <a:lnTo>
                    <a:pt x="3229865" y="1384299"/>
                  </a:lnTo>
                  <a:lnTo>
                    <a:pt x="3251747" y="1409699"/>
                  </a:lnTo>
                  <a:lnTo>
                    <a:pt x="3270719" y="1447799"/>
                  </a:lnTo>
                  <a:lnTo>
                    <a:pt x="3285534" y="1485899"/>
                  </a:lnTo>
                  <a:close/>
                </a:path>
                <a:path w="4177029" h="3860800">
                  <a:moveTo>
                    <a:pt x="3116669" y="1244599"/>
                  </a:moveTo>
                  <a:lnTo>
                    <a:pt x="2685472" y="1244599"/>
                  </a:lnTo>
                  <a:lnTo>
                    <a:pt x="2719387" y="1219199"/>
                  </a:lnTo>
                  <a:lnTo>
                    <a:pt x="2742233" y="1181099"/>
                  </a:lnTo>
                  <a:lnTo>
                    <a:pt x="2750605" y="1142999"/>
                  </a:lnTo>
                  <a:lnTo>
                    <a:pt x="2742233" y="1104899"/>
                  </a:lnTo>
                  <a:lnTo>
                    <a:pt x="2719387" y="1066799"/>
                  </a:lnTo>
                  <a:lnTo>
                    <a:pt x="2685472" y="1041399"/>
                  </a:lnTo>
                  <a:lnTo>
                    <a:pt x="2643895" y="1028699"/>
                  </a:lnTo>
                  <a:lnTo>
                    <a:pt x="2894788" y="1028699"/>
                  </a:lnTo>
                  <a:lnTo>
                    <a:pt x="3116669" y="1244599"/>
                  </a:lnTo>
                  <a:close/>
                </a:path>
                <a:path w="4177029" h="3860800">
                  <a:moveTo>
                    <a:pt x="3883353" y="1422399"/>
                  </a:moveTo>
                  <a:lnTo>
                    <a:pt x="3869934" y="1422399"/>
                  </a:lnTo>
                  <a:lnTo>
                    <a:pt x="3846289" y="1384299"/>
                  </a:lnTo>
                  <a:lnTo>
                    <a:pt x="3819183" y="1358899"/>
                  </a:lnTo>
                  <a:lnTo>
                    <a:pt x="3786728" y="1333499"/>
                  </a:lnTo>
                  <a:lnTo>
                    <a:pt x="3747038" y="1295399"/>
                  </a:lnTo>
                  <a:lnTo>
                    <a:pt x="3698227" y="1269999"/>
                  </a:lnTo>
                  <a:lnTo>
                    <a:pt x="3638408" y="1244599"/>
                  </a:lnTo>
                  <a:lnTo>
                    <a:pt x="3565694" y="1231899"/>
                  </a:lnTo>
                  <a:lnTo>
                    <a:pt x="3770206" y="1231899"/>
                  </a:lnTo>
                  <a:lnTo>
                    <a:pt x="3792945" y="1269999"/>
                  </a:lnTo>
                  <a:lnTo>
                    <a:pt x="3814983" y="1295399"/>
                  </a:lnTo>
                  <a:lnTo>
                    <a:pt x="3836324" y="1333499"/>
                  </a:lnTo>
                  <a:lnTo>
                    <a:pt x="3856971" y="1371599"/>
                  </a:lnTo>
                  <a:lnTo>
                    <a:pt x="3876929" y="1409699"/>
                  </a:lnTo>
                  <a:lnTo>
                    <a:pt x="3883353" y="1422399"/>
                  </a:lnTo>
                  <a:close/>
                </a:path>
                <a:path w="4177029" h="3860800">
                  <a:moveTo>
                    <a:pt x="3926738" y="1511299"/>
                  </a:moveTo>
                  <a:lnTo>
                    <a:pt x="3455200" y="1511299"/>
                  </a:lnTo>
                  <a:lnTo>
                    <a:pt x="3595967" y="1295399"/>
                  </a:lnTo>
                  <a:lnTo>
                    <a:pt x="3869934" y="1422399"/>
                  </a:lnTo>
                  <a:lnTo>
                    <a:pt x="3883353" y="1422399"/>
                  </a:lnTo>
                  <a:lnTo>
                    <a:pt x="3896202" y="1447799"/>
                  </a:lnTo>
                  <a:lnTo>
                    <a:pt x="3914794" y="1485899"/>
                  </a:lnTo>
                  <a:lnTo>
                    <a:pt x="3926738" y="1511299"/>
                  </a:lnTo>
                  <a:close/>
                </a:path>
                <a:path w="4177029" h="3860800">
                  <a:moveTo>
                    <a:pt x="4071776" y="1879599"/>
                  </a:moveTo>
                  <a:lnTo>
                    <a:pt x="4041352" y="1879599"/>
                  </a:lnTo>
                  <a:lnTo>
                    <a:pt x="4019090" y="1841499"/>
                  </a:lnTo>
                  <a:lnTo>
                    <a:pt x="3993945" y="1816099"/>
                  </a:lnTo>
                  <a:lnTo>
                    <a:pt x="3964525" y="1790699"/>
                  </a:lnTo>
                  <a:lnTo>
                    <a:pt x="3929438" y="1752599"/>
                  </a:lnTo>
                  <a:lnTo>
                    <a:pt x="3887292" y="1727199"/>
                  </a:lnTo>
                  <a:lnTo>
                    <a:pt x="3836693" y="1701799"/>
                  </a:lnTo>
                  <a:lnTo>
                    <a:pt x="3776250" y="1676399"/>
                  </a:lnTo>
                  <a:lnTo>
                    <a:pt x="3704570" y="1663699"/>
                  </a:lnTo>
                  <a:lnTo>
                    <a:pt x="3997689" y="1663699"/>
                  </a:lnTo>
                  <a:lnTo>
                    <a:pt x="4012284" y="1701799"/>
                  </a:lnTo>
                  <a:lnTo>
                    <a:pt x="4026228" y="1739899"/>
                  </a:lnTo>
                  <a:lnTo>
                    <a:pt x="4039524" y="1777999"/>
                  </a:lnTo>
                  <a:lnTo>
                    <a:pt x="4052177" y="1816099"/>
                  </a:lnTo>
                  <a:lnTo>
                    <a:pt x="4064190" y="1854199"/>
                  </a:lnTo>
                  <a:lnTo>
                    <a:pt x="4071776" y="1879599"/>
                  </a:lnTo>
                  <a:close/>
                </a:path>
                <a:path w="4177029" h="3860800">
                  <a:moveTo>
                    <a:pt x="4096440" y="1968499"/>
                  </a:moveTo>
                  <a:lnTo>
                    <a:pt x="3575911" y="1968499"/>
                  </a:lnTo>
                  <a:lnTo>
                    <a:pt x="3737113" y="1727199"/>
                  </a:lnTo>
                  <a:lnTo>
                    <a:pt x="4041352" y="1879599"/>
                  </a:lnTo>
                  <a:lnTo>
                    <a:pt x="4071776" y="1879599"/>
                  </a:lnTo>
                  <a:lnTo>
                    <a:pt x="4075569" y="1892299"/>
                  </a:lnTo>
                  <a:lnTo>
                    <a:pt x="4086318" y="1930399"/>
                  </a:lnTo>
                  <a:lnTo>
                    <a:pt x="4096440" y="1968499"/>
                  </a:lnTo>
                  <a:close/>
                </a:path>
                <a:path w="4177029" h="3860800">
                  <a:moveTo>
                    <a:pt x="4176666" y="2578099"/>
                  </a:moveTo>
                  <a:lnTo>
                    <a:pt x="4117412" y="2578099"/>
                  </a:lnTo>
                  <a:lnTo>
                    <a:pt x="4105348" y="2539999"/>
                  </a:lnTo>
                  <a:lnTo>
                    <a:pt x="4090362" y="2501899"/>
                  </a:lnTo>
                  <a:lnTo>
                    <a:pt x="4071057" y="2463799"/>
                  </a:lnTo>
                  <a:lnTo>
                    <a:pt x="4046035" y="2425699"/>
                  </a:lnTo>
                  <a:lnTo>
                    <a:pt x="4013901" y="2387599"/>
                  </a:lnTo>
                  <a:lnTo>
                    <a:pt x="3973257" y="2349499"/>
                  </a:lnTo>
                  <a:lnTo>
                    <a:pt x="3922706" y="2311399"/>
                  </a:lnTo>
                  <a:lnTo>
                    <a:pt x="3860852" y="2260599"/>
                  </a:lnTo>
                  <a:lnTo>
                    <a:pt x="4155361" y="2260599"/>
                  </a:lnTo>
                  <a:lnTo>
                    <a:pt x="4160033" y="2298699"/>
                  </a:lnTo>
                  <a:lnTo>
                    <a:pt x="4164119" y="2336799"/>
                  </a:lnTo>
                  <a:lnTo>
                    <a:pt x="4167625" y="2374899"/>
                  </a:lnTo>
                  <a:lnTo>
                    <a:pt x="4170555" y="2412999"/>
                  </a:lnTo>
                  <a:lnTo>
                    <a:pt x="4172912" y="2451099"/>
                  </a:lnTo>
                  <a:lnTo>
                    <a:pt x="4174701" y="2476499"/>
                  </a:lnTo>
                  <a:lnTo>
                    <a:pt x="4175927" y="2514599"/>
                  </a:lnTo>
                  <a:lnTo>
                    <a:pt x="4176593" y="2552699"/>
                  </a:lnTo>
                  <a:lnTo>
                    <a:pt x="4176666" y="2578099"/>
                  </a:lnTo>
                  <a:close/>
                </a:path>
                <a:path w="4177029" h="3860800">
                  <a:moveTo>
                    <a:pt x="4062417" y="2527299"/>
                  </a:moveTo>
                  <a:lnTo>
                    <a:pt x="3643646" y="2527299"/>
                  </a:lnTo>
                  <a:lnTo>
                    <a:pt x="3869934" y="2349499"/>
                  </a:lnTo>
                  <a:lnTo>
                    <a:pt x="4062417" y="2527299"/>
                  </a:lnTo>
                  <a:close/>
                </a:path>
                <a:path w="4177029" h="3860800">
                  <a:moveTo>
                    <a:pt x="0" y="2997199"/>
                  </a:moveTo>
                  <a:lnTo>
                    <a:pt x="0" y="2489199"/>
                  </a:lnTo>
                  <a:lnTo>
                    <a:pt x="8603" y="2476499"/>
                  </a:lnTo>
                  <a:lnTo>
                    <a:pt x="48906" y="2451099"/>
                  </a:lnTo>
                  <a:lnTo>
                    <a:pt x="127575" y="2400299"/>
                  </a:lnTo>
                  <a:lnTo>
                    <a:pt x="166086" y="2362199"/>
                  </a:lnTo>
                  <a:lnTo>
                    <a:pt x="2545076" y="2362199"/>
                  </a:lnTo>
                  <a:lnTo>
                    <a:pt x="2560834" y="2400299"/>
                  </a:lnTo>
                  <a:lnTo>
                    <a:pt x="2570302" y="2438399"/>
                  </a:lnTo>
                  <a:lnTo>
                    <a:pt x="2573408" y="2476499"/>
                  </a:lnTo>
                  <a:lnTo>
                    <a:pt x="2570085" y="2501899"/>
                  </a:lnTo>
                  <a:lnTo>
                    <a:pt x="2563536" y="2527299"/>
                  </a:lnTo>
                  <a:lnTo>
                    <a:pt x="1628170" y="2527299"/>
                  </a:lnTo>
                  <a:lnTo>
                    <a:pt x="1595426" y="2539999"/>
                  </a:lnTo>
                  <a:lnTo>
                    <a:pt x="1566530" y="2565399"/>
                  </a:lnTo>
                  <a:lnTo>
                    <a:pt x="1521179" y="2628899"/>
                  </a:lnTo>
                  <a:lnTo>
                    <a:pt x="1505170" y="2666999"/>
                  </a:lnTo>
                  <a:lnTo>
                    <a:pt x="1493903" y="2705099"/>
                  </a:lnTo>
                  <a:lnTo>
                    <a:pt x="1487601" y="2743199"/>
                  </a:lnTo>
                  <a:lnTo>
                    <a:pt x="1486488" y="2781299"/>
                  </a:lnTo>
                  <a:lnTo>
                    <a:pt x="1489354" y="2806699"/>
                  </a:lnTo>
                  <a:lnTo>
                    <a:pt x="184250" y="2806699"/>
                  </a:lnTo>
                  <a:lnTo>
                    <a:pt x="0" y="2997199"/>
                  </a:lnTo>
                  <a:close/>
                </a:path>
                <a:path w="4177029" h="3860800">
                  <a:moveTo>
                    <a:pt x="2411237" y="2628899"/>
                  </a:moveTo>
                  <a:lnTo>
                    <a:pt x="2145663" y="2628899"/>
                  </a:lnTo>
                  <a:lnTo>
                    <a:pt x="2098947" y="2616199"/>
                  </a:lnTo>
                  <a:lnTo>
                    <a:pt x="2053728" y="2616199"/>
                  </a:lnTo>
                  <a:lnTo>
                    <a:pt x="1964222" y="2590799"/>
                  </a:lnTo>
                  <a:lnTo>
                    <a:pt x="1918152" y="2590799"/>
                  </a:lnTo>
                  <a:lnTo>
                    <a:pt x="1870017" y="2578099"/>
                  </a:lnTo>
                  <a:lnTo>
                    <a:pt x="1818925" y="2565399"/>
                  </a:lnTo>
                  <a:lnTo>
                    <a:pt x="1763987" y="2552699"/>
                  </a:lnTo>
                  <a:lnTo>
                    <a:pt x="1704310" y="2527299"/>
                  </a:lnTo>
                  <a:lnTo>
                    <a:pt x="2563536" y="2527299"/>
                  </a:lnTo>
                  <a:lnTo>
                    <a:pt x="2560262" y="2539999"/>
                  </a:lnTo>
                  <a:lnTo>
                    <a:pt x="2543871" y="2565399"/>
                  </a:lnTo>
                  <a:lnTo>
                    <a:pt x="2520842" y="2578099"/>
                  </a:lnTo>
                  <a:lnTo>
                    <a:pt x="2491107" y="2603499"/>
                  </a:lnTo>
                  <a:lnTo>
                    <a:pt x="2454594" y="2616199"/>
                  </a:lnTo>
                  <a:lnTo>
                    <a:pt x="2411237" y="2628899"/>
                  </a:lnTo>
                  <a:close/>
                </a:path>
                <a:path w="4177029" h="3860800">
                  <a:moveTo>
                    <a:pt x="306484" y="3860799"/>
                  </a:moveTo>
                  <a:lnTo>
                    <a:pt x="0" y="3860799"/>
                  </a:lnTo>
                  <a:lnTo>
                    <a:pt x="0" y="3174999"/>
                  </a:lnTo>
                  <a:lnTo>
                    <a:pt x="11061" y="3162299"/>
                  </a:lnTo>
                  <a:lnTo>
                    <a:pt x="37380" y="3124199"/>
                  </a:lnTo>
                  <a:lnTo>
                    <a:pt x="62142" y="3073399"/>
                  </a:lnTo>
                  <a:lnTo>
                    <a:pt x="85458" y="3035299"/>
                  </a:lnTo>
                  <a:lnTo>
                    <a:pt x="107438" y="2984499"/>
                  </a:lnTo>
                  <a:lnTo>
                    <a:pt x="128196" y="2946399"/>
                  </a:lnTo>
                  <a:lnTo>
                    <a:pt x="147843" y="2895599"/>
                  </a:lnTo>
                  <a:lnTo>
                    <a:pt x="166490" y="2857499"/>
                  </a:lnTo>
                  <a:lnTo>
                    <a:pt x="184250" y="2806699"/>
                  </a:lnTo>
                  <a:lnTo>
                    <a:pt x="1489354" y="2806699"/>
                  </a:lnTo>
                  <a:lnTo>
                    <a:pt x="1490787" y="2819399"/>
                  </a:lnTo>
                  <a:lnTo>
                    <a:pt x="1500721" y="2844799"/>
                  </a:lnTo>
                  <a:lnTo>
                    <a:pt x="1516514" y="2882899"/>
                  </a:lnTo>
                  <a:lnTo>
                    <a:pt x="1538389" y="2908299"/>
                  </a:lnTo>
                  <a:lnTo>
                    <a:pt x="1566570" y="2920999"/>
                  </a:lnTo>
                  <a:lnTo>
                    <a:pt x="1914326" y="3073399"/>
                  </a:lnTo>
                  <a:lnTo>
                    <a:pt x="1956415" y="3098799"/>
                  </a:lnTo>
                  <a:lnTo>
                    <a:pt x="1989182" y="3136899"/>
                  </a:lnTo>
                  <a:lnTo>
                    <a:pt x="2013059" y="3174999"/>
                  </a:lnTo>
                  <a:lnTo>
                    <a:pt x="2028479" y="3200399"/>
                  </a:lnTo>
                  <a:lnTo>
                    <a:pt x="2035873" y="3238499"/>
                  </a:lnTo>
                  <a:lnTo>
                    <a:pt x="2035674" y="3276599"/>
                  </a:lnTo>
                  <a:lnTo>
                    <a:pt x="2028313" y="3301999"/>
                  </a:lnTo>
                  <a:lnTo>
                    <a:pt x="2014222" y="3340099"/>
                  </a:lnTo>
                  <a:lnTo>
                    <a:pt x="2004028" y="3352799"/>
                  </a:lnTo>
                  <a:lnTo>
                    <a:pt x="943262" y="3352799"/>
                  </a:lnTo>
                  <a:lnTo>
                    <a:pt x="909939" y="3365499"/>
                  </a:lnTo>
                  <a:lnTo>
                    <a:pt x="427565" y="3365499"/>
                  </a:lnTo>
                  <a:lnTo>
                    <a:pt x="306484" y="3860799"/>
                  </a:lnTo>
                  <a:close/>
                </a:path>
                <a:path w="4177029" h="3860800">
                  <a:moveTo>
                    <a:pt x="4082029" y="3251199"/>
                  </a:moveTo>
                  <a:lnTo>
                    <a:pt x="3886962" y="3251199"/>
                  </a:lnTo>
                  <a:lnTo>
                    <a:pt x="3898265" y="3213099"/>
                  </a:lnTo>
                  <a:lnTo>
                    <a:pt x="3907354" y="3174999"/>
                  </a:lnTo>
                  <a:lnTo>
                    <a:pt x="3913189" y="3136899"/>
                  </a:lnTo>
                  <a:lnTo>
                    <a:pt x="3914727" y="3086099"/>
                  </a:lnTo>
                  <a:lnTo>
                    <a:pt x="3910926" y="3035299"/>
                  </a:lnTo>
                  <a:lnTo>
                    <a:pt x="3900744" y="2984499"/>
                  </a:lnTo>
                  <a:lnTo>
                    <a:pt x="3883138" y="2920999"/>
                  </a:lnTo>
                  <a:lnTo>
                    <a:pt x="3857068" y="2844799"/>
                  </a:lnTo>
                  <a:lnTo>
                    <a:pt x="4162273" y="2844799"/>
                  </a:lnTo>
                  <a:lnTo>
                    <a:pt x="4158090" y="2882899"/>
                  </a:lnTo>
                  <a:lnTo>
                    <a:pt x="4153388" y="2908299"/>
                  </a:lnTo>
                  <a:lnTo>
                    <a:pt x="4148174" y="2946399"/>
                  </a:lnTo>
                  <a:lnTo>
                    <a:pt x="4142449" y="2984499"/>
                  </a:lnTo>
                  <a:lnTo>
                    <a:pt x="4136219" y="3022599"/>
                  </a:lnTo>
                  <a:lnTo>
                    <a:pt x="4129489" y="3060699"/>
                  </a:lnTo>
                  <a:lnTo>
                    <a:pt x="4122261" y="3086099"/>
                  </a:lnTo>
                  <a:lnTo>
                    <a:pt x="4114540" y="3124199"/>
                  </a:lnTo>
                  <a:lnTo>
                    <a:pt x="4106330" y="3162299"/>
                  </a:lnTo>
                  <a:lnTo>
                    <a:pt x="4097636" y="3187699"/>
                  </a:lnTo>
                  <a:lnTo>
                    <a:pt x="4088462" y="3225799"/>
                  </a:lnTo>
                  <a:lnTo>
                    <a:pt x="4082029" y="3251199"/>
                  </a:lnTo>
                  <a:close/>
                </a:path>
                <a:path w="4177029" h="3860800">
                  <a:moveTo>
                    <a:pt x="3819649" y="2933699"/>
                  </a:moveTo>
                  <a:lnTo>
                    <a:pt x="3527097" y="2933699"/>
                  </a:lnTo>
                  <a:lnTo>
                    <a:pt x="3816957" y="2920999"/>
                  </a:lnTo>
                  <a:lnTo>
                    <a:pt x="3819649" y="2933699"/>
                  </a:lnTo>
                  <a:close/>
                </a:path>
                <a:path w="4177029" h="3860800">
                  <a:moveTo>
                    <a:pt x="3821161" y="3860799"/>
                  </a:moveTo>
                  <a:lnTo>
                    <a:pt x="3670561" y="3860799"/>
                  </a:lnTo>
                  <a:lnTo>
                    <a:pt x="3675604" y="3835399"/>
                  </a:lnTo>
                  <a:lnTo>
                    <a:pt x="3683864" y="3797299"/>
                  </a:lnTo>
                  <a:lnTo>
                    <a:pt x="3690050" y="3759199"/>
                  </a:lnTo>
                  <a:lnTo>
                    <a:pt x="3693724" y="3721099"/>
                  </a:lnTo>
                  <a:lnTo>
                    <a:pt x="3694447" y="3670299"/>
                  </a:lnTo>
                  <a:lnTo>
                    <a:pt x="3691781" y="3632199"/>
                  </a:lnTo>
                  <a:lnTo>
                    <a:pt x="3685285" y="3581399"/>
                  </a:lnTo>
                  <a:lnTo>
                    <a:pt x="3674522" y="3530599"/>
                  </a:lnTo>
                  <a:lnTo>
                    <a:pt x="3659052" y="3467099"/>
                  </a:lnTo>
                  <a:lnTo>
                    <a:pt x="3638437" y="3403599"/>
                  </a:lnTo>
                  <a:lnTo>
                    <a:pt x="3612238" y="3340099"/>
                  </a:lnTo>
                  <a:lnTo>
                    <a:pt x="4054415" y="3340099"/>
                  </a:lnTo>
                  <a:lnTo>
                    <a:pt x="4047046" y="3365499"/>
                  </a:lnTo>
                  <a:lnTo>
                    <a:pt x="4035533" y="3390899"/>
                  </a:lnTo>
                  <a:lnTo>
                    <a:pt x="4023564" y="3428999"/>
                  </a:lnTo>
                  <a:lnTo>
                    <a:pt x="4011145" y="3467099"/>
                  </a:lnTo>
                  <a:lnTo>
                    <a:pt x="3998278" y="3492499"/>
                  </a:lnTo>
                  <a:lnTo>
                    <a:pt x="3984969" y="3530599"/>
                  </a:lnTo>
                  <a:lnTo>
                    <a:pt x="3971222" y="3555999"/>
                  </a:lnTo>
                  <a:lnTo>
                    <a:pt x="3957040" y="3594099"/>
                  </a:lnTo>
                  <a:lnTo>
                    <a:pt x="3942428" y="3619499"/>
                  </a:lnTo>
                  <a:lnTo>
                    <a:pt x="3927390" y="3657599"/>
                  </a:lnTo>
                  <a:lnTo>
                    <a:pt x="3911930" y="3682999"/>
                  </a:lnTo>
                  <a:lnTo>
                    <a:pt x="3896052" y="3721099"/>
                  </a:lnTo>
                  <a:lnTo>
                    <a:pt x="3879761" y="3746499"/>
                  </a:lnTo>
                  <a:lnTo>
                    <a:pt x="3863061" y="3784599"/>
                  </a:lnTo>
                  <a:lnTo>
                    <a:pt x="3845955" y="3809999"/>
                  </a:lnTo>
                  <a:lnTo>
                    <a:pt x="3828449" y="3848099"/>
                  </a:lnTo>
                  <a:lnTo>
                    <a:pt x="3821161" y="3860799"/>
                  </a:lnTo>
                  <a:close/>
                </a:path>
                <a:path w="4177029" h="3860800">
                  <a:moveTo>
                    <a:pt x="1857943" y="3428999"/>
                  </a:moveTo>
                  <a:lnTo>
                    <a:pt x="1283596" y="3428999"/>
                  </a:lnTo>
                  <a:lnTo>
                    <a:pt x="1234733" y="3416299"/>
                  </a:lnTo>
                  <a:lnTo>
                    <a:pt x="1181557" y="3403599"/>
                  </a:lnTo>
                  <a:lnTo>
                    <a:pt x="1123175" y="3390899"/>
                  </a:lnTo>
                  <a:lnTo>
                    <a:pt x="1058696" y="3365499"/>
                  </a:lnTo>
                  <a:lnTo>
                    <a:pt x="987229" y="3352799"/>
                  </a:lnTo>
                  <a:lnTo>
                    <a:pt x="2004028" y="3352799"/>
                  </a:lnTo>
                  <a:lnTo>
                    <a:pt x="1993834" y="3365499"/>
                  </a:lnTo>
                  <a:lnTo>
                    <a:pt x="1967580" y="3390899"/>
                  </a:lnTo>
                  <a:lnTo>
                    <a:pt x="1935892" y="3403599"/>
                  </a:lnTo>
                  <a:lnTo>
                    <a:pt x="1899203" y="3416299"/>
                  </a:lnTo>
                  <a:lnTo>
                    <a:pt x="1857943" y="3428999"/>
                  </a:lnTo>
                  <a:close/>
                </a:path>
                <a:path w="4177029" h="3860800">
                  <a:moveTo>
                    <a:pt x="1018426" y="3860799"/>
                  </a:moveTo>
                  <a:lnTo>
                    <a:pt x="445776" y="3860799"/>
                  </a:lnTo>
                  <a:lnTo>
                    <a:pt x="451101" y="3809999"/>
                  </a:lnTo>
                  <a:lnTo>
                    <a:pt x="454811" y="3759199"/>
                  </a:lnTo>
                  <a:lnTo>
                    <a:pt x="456655" y="3708399"/>
                  </a:lnTo>
                  <a:lnTo>
                    <a:pt x="456757" y="3657599"/>
                  </a:lnTo>
                  <a:lnTo>
                    <a:pt x="455236" y="3606799"/>
                  </a:lnTo>
                  <a:lnTo>
                    <a:pt x="452216" y="3555999"/>
                  </a:lnTo>
                  <a:lnTo>
                    <a:pt x="447817" y="3517899"/>
                  </a:lnTo>
                  <a:lnTo>
                    <a:pt x="442161" y="3467099"/>
                  </a:lnTo>
                  <a:lnTo>
                    <a:pt x="435370" y="3416299"/>
                  </a:lnTo>
                  <a:lnTo>
                    <a:pt x="427565" y="3365499"/>
                  </a:lnTo>
                  <a:lnTo>
                    <a:pt x="909939" y="3365499"/>
                  </a:lnTo>
                  <a:lnTo>
                    <a:pt x="887710" y="3390899"/>
                  </a:lnTo>
                  <a:lnTo>
                    <a:pt x="877025" y="3416299"/>
                  </a:lnTo>
                  <a:lnTo>
                    <a:pt x="878335" y="3454399"/>
                  </a:lnTo>
                  <a:lnTo>
                    <a:pt x="892089" y="3479799"/>
                  </a:lnTo>
                  <a:lnTo>
                    <a:pt x="918737" y="3505199"/>
                  </a:lnTo>
                  <a:lnTo>
                    <a:pt x="1014356" y="3581399"/>
                  </a:lnTo>
                  <a:lnTo>
                    <a:pt x="1046280" y="3594099"/>
                  </a:lnTo>
                  <a:lnTo>
                    <a:pt x="1110173" y="3644899"/>
                  </a:lnTo>
                  <a:lnTo>
                    <a:pt x="1174093" y="3670299"/>
                  </a:lnTo>
                  <a:lnTo>
                    <a:pt x="1206050" y="3695699"/>
                  </a:lnTo>
                  <a:lnTo>
                    <a:pt x="1301850" y="3733799"/>
                  </a:lnTo>
                  <a:lnTo>
                    <a:pt x="1333742" y="3759199"/>
                  </a:lnTo>
                  <a:lnTo>
                    <a:pt x="1397434" y="3784599"/>
                  </a:lnTo>
                  <a:lnTo>
                    <a:pt x="1429223" y="3784599"/>
                  </a:lnTo>
                  <a:lnTo>
                    <a:pt x="1524276" y="3822699"/>
                  </a:lnTo>
                  <a:lnTo>
                    <a:pt x="1017880" y="3822699"/>
                  </a:lnTo>
                  <a:lnTo>
                    <a:pt x="1018426" y="3860799"/>
                  </a:lnTo>
                  <a:close/>
                </a:path>
                <a:path w="4177029" h="3860800">
                  <a:moveTo>
                    <a:pt x="1731071" y="3441699"/>
                  </a:moveTo>
                  <a:lnTo>
                    <a:pt x="1371945" y="3441699"/>
                  </a:lnTo>
                  <a:lnTo>
                    <a:pt x="1329036" y="3428999"/>
                  </a:lnTo>
                  <a:lnTo>
                    <a:pt x="1791316" y="3428999"/>
                  </a:lnTo>
                  <a:lnTo>
                    <a:pt x="1731071" y="3441699"/>
                  </a:lnTo>
                  <a:close/>
                </a:path>
                <a:path w="4177029" h="3860800">
                  <a:moveTo>
                    <a:pt x="1536099" y="3454399"/>
                  </a:moveTo>
                  <a:lnTo>
                    <a:pt x="1494400" y="3441699"/>
                  </a:lnTo>
                  <a:lnTo>
                    <a:pt x="1579724" y="3441699"/>
                  </a:lnTo>
                  <a:lnTo>
                    <a:pt x="1536099" y="3454399"/>
                  </a:lnTo>
                  <a:close/>
                </a:path>
                <a:path w="4177029" h="3860800">
                  <a:moveTo>
                    <a:pt x="3560816" y="3467099"/>
                  </a:moveTo>
                  <a:lnTo>
                    <a:pt x="3143014" y="3467099"/>
                  </a:lnTo>
                  <a:lnTo>
                    <a:pt x="3555477" y="3441699"/>
                  </a:lnTo>
                  <a:lnTo>
                    <a:pt x="3560816" y="3467099"/>
                  </a:lnTo>
                  <a:close/>
                </a:path>
                <a:path w="4177029" h="3860800">
                  <a:moveTo>
                    <a:pt x="1661140" y="3860799"/>
                  </a:moveTo>
                  <a:lnTo>
                    <a:pt x="1030484" y="3860799"/>
                  </a:lnTo>
                  <a:lnTo>
                    <a:pt x="1017880" y="3822699"/>
                  </a:lnTo>
                  <a:lnTo>
                    <a:pt x="1524276" y="3822699"/>
                  </a:lnTo>
                  <a:lnTo>
                    <a:pt x="1555887" y="3835399"/>
                  </a:lnTo>
                  <a:lnTo>
                    <a:pt x="1587404" y="3835399"/>
                  </a:lnTo>
                  <a:lnTo>
                    <a:pt x="1618850" y="3848099"/>
                  </a:lnTo>
                  <a:lnTo>
                    <a:pt x="1650222" y="3848099"/>
                  </a:lnTo>
                  <a:lnTo>
                    <a:pt x="1661140" y="3860799"/>
                  </a:lnTo>
                  <a:close/>
                </a:path>
              </a:pathLst>
            </a:custGeom>
            <a:solidFill>
              <a:srgbClr val="CCB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235" y="4455867"/>
              <a:ext cx="5162549" cy="405488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2407664" y="4455867"/>
            <a:ext cx="5880735" cy="5831205"/>
            <a:chOff x="12407664" y="4455867"/>
            <a:chExt cx="5880735" cy="58312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6667" y="6312114"/>
              <a:ext cx="5351332" cy="39748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7664" y="4455867"/>
              <a:ext cx="5114924" cy="405387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7709" y="6379182"/>
            <a:ext cx="5210174" cy="21335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57709" y="4455867"/>
            <a:ext cx="5210174" cy="185005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-685800" y="-142660"/>
            <a:ext cx="18745199" cy="2078584"/>
          </a:xfrm>
          <a:prstGeom prst="rect">
            <a:avLst/>
          </a:prstGeom>
        </p:spPr>
        <p:txBody>
          <a:bodyPr vert="horz" wrap="square" lIns="0" tIns="1144082" rIns="0" bIns="0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marL="1827530">
              <a:lnSpc>
                <a:spcPct val="100000"/>
              </a:lnSpc>
              <a:spcBef>
                <a:spcPts val="100"/>
              </a:spcBef>
            </a:pPr>
            <a:r>
              <a:rPr sz="6000" spc="865">
                <a:solidFill>
                  <a:srgbClr val="2A2823"/>
                </a:solidFill>
                <a:effectLst>
                  <a:glow rad="139700">
                    <a:schemeClr val="accent3">
                      <a:lumMod val="50000"/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Constraints</a:t>
            </a:r>
            <a:r>
              <a:rPr sz="6000" spc="635">
                <a:solidFill>
                  <a:srgbClr val="2A2823"/>
                </a:solidFill>
                <a:effectLst>
                  <a:glow rad="139700">
                    <a:schemeClr val="accent3">
                      <a:lumMod val="50000"/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sz="6000" spc="810">
                <a:solidFill>
                  <a:srgbClr val="2A2823"/>
                </a:solidFill>
                <a:effectLst>
                  <a:glow rad="139700">
                    <a:schemeClr val="accent3">
                      <a:lumMod val="50000"/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regarding</a:t>
            </a:r>
            <a:r>
              <a:rPr sz="6000" spc="635">
                <a:solidFill>
                  <a:srgbClr val="2A2823"/>
                </a:solidFill>
                <a:effectLst>
                  <a:glow rad="139700">
                    <a:schemeClr val="accent3">
                      <a:lumMod val="50000"/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sz="6000" spc="660">
                <a:solidFill>
                  <a:srgbClr val="2A2823"/>
                </a:solidFill>
                <a:effectLst>
                  <a:glow rad="139700">
                    <a:schemeClr val="accent3">
                      <a:lumMod val="50000"/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sz="6000" spc="640">
                <a:solidFill>
                  <a:srgbClr val="2A2823"/>
                </a:solidFill>
                <a:effectLst>
                  <a:glow rad="139700">
                    <a:schemeClr val="accent3">
                      <a:lumMod val="50000"/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sz="6000" spc="844">
                <a:solidFill>
                  <a:srgbClr val="2A2823"/>
                </a:solidFill>
                <a:effectLst>
                  <a:glow rad="139700">
                    <a:schemeClr val="accent3">
                      <a:lumMod val="50000"/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  <a:endParaRPr sz="6000">
              <a:effectLst>
                <a:glow rad="139700">
                  <a:schemeClr val="accent3">
                    <a:lumMod val="50000"/>
                    <a:alpha val="40000"/>
                  </a:schemeClr>
                </a:glo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4987" y="3334250"/>
            <a:ext cx="203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>
                <a:solidFill>
                  <a:srgbClr val="80624A"/>
                </a:solidFill>
                <a:latin typeface="Arial"/>
                <a:cs typeface="Arial"/>
              </a:rPr>
              <a:t>Influence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31338" y="2867525"/>
            <a:ext cx="2997200" cy="104076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indent="228600">
              <a:lnSpc>
                <a:spcPts val="3679"/>
              </a:lnSpc>
              <a:spcBef>
                <a:spcPts val="755"/>
              </a:spcBef>
            </a:pPr>
            <a:r>
              <a:rPr sz="3600" b="1" spc="-10">
                <a:solidFill>
                  <a:srgbClr val="80624A"/>
                </a:solidFill>
                <a:latin typeface="Arial"/>
                <a:cs typeface="Arial"/>
              </a:rPr>
              <a:t>Long-</a:t>
            </a:r>
            <a:r>
              <a:rPr sz="3600" b="1" spc="-20">
                <a:solidFill>
                  <a:srgbClr val="80624A"/>
                </a:solidFill>
                <a:latin typeface="Arial"/>
                <a:cs typeface="Arial"/>
              </a:rPr>
              <a:t>Term </a:t>
            </a:r>
            <a:r>
              <a:rPr sz="3600" b="1" spc="-10">
                <a:solidFill>
                  <a:srgbClr val="80624A"/>
                </a:solidFill>
                <a:latin typeface="Arial"/>
                <a:cs typeface="Arial"/>
              </a:rPr>
              <a:t>Sustainability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58183" y="2867525"/>
            <a:ext cx="4572000" cy="104076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indent="876300">
              <a:lnSpc>
                <a:spcPts val="3679"/>
              </a:lnSpc>
              <a:spcBef>
                <a:spcPts val="755"/>
              </a:spcBef>
            </a:pPr>
            <a:r>
              <a:rPr sz="3600" b="1">
                <a:solidFill>
                  <a:srgbClr val="80624A"/>
                </a:solidFill>
                <a:latin typeface="Arial"/>
                <a:cs typeface="Arial"/>
              </a:rPr>
              <a:t>Cultural</a:t>
            </a:r>
            <a:r>
              <a:rPr sz="3600" b="1" spc="-40">
                <a:solidFill>
                  <a:srgbClr val="80624A"/>
                </a:solidFill>
                <a:latin typeface="Arial"/>
                <a:cs typeface="Arial"/>
              </a:rPr>
              <a:t> </a:t>
            </a:r>
            <a:r>
              <a:rPr sz="3600" b="1" spc="-25">
                <a:solidFill>
                  <a:srgbClr val="80624A"/>
                </a:solidFill>
                <a:latin typeface="Arial"/>
                <a:cs typeface="Arial"/>
              </a:rPr>
              <a:t>and </a:t>
            </a:r>
            <a:r>
              <a:rPr sz="3600" b="1">
                <a:solidFill>
                  <a:srgbClr val="80624A"/>
                </a:solidFill>
                <a:latin typeface="Arial"/>
                <a:cs typeface="Arial"/>
              </a:rPr>
              <a:t>Superstitious</a:t>
            </a:r>
            <a:r>
              <a:rPr sz="3600" b="1" spc="-75">
                <a:solidFill>
                  <a:srgbClr val="80624A"/>
                </a:solidFill>
                <a:latin typeface="Arial"/>
                <a:cs typeface="Arial"/>
              </a:rPr>
              <a:t> </a:t>
            </a:r>
            <a:r>
              <a:rPr sz="3600" b="1" spc="-10">
                <a:solidFill>
                  <a:srgbClr val="80624A"/>
                </a:solidFill>
                <a:latin typeface="Arial"/>
                <a:cs typeface="Arial"/>
              </a:rPr>
              <a:t>Beliefs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453" y="3434533"/>
            <a:ext cx="6038849" cy="66008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05421" y="2290295"/>
            <a:ext cx="140773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18990" algn="l"/>
                <a:tab pos="9996170" algn="l"/>
              </a:tabLst>
            </a:pPr>
            <a:r>
              <a:rPr sz="3400" spc="50">
                <a:latin typeface="Lucida Sans Unicode"/>
                <a:cs typeface="Lucida Sans Unicode"/>
              </a:rPr>
              <a:t>Reduced</a:t>
            </a:r>
            <a:r>
              <a:rPr sz="3400" spc="-245">
                <a:latin typeface="Lucida Sans Unicode"/>
                <a:cs typeface="Lucida Sans Unicode"/>
              </a:rPr>
              <a:t> </a:t>
            </a:r>
            <a:r>
              <a:rPr sz="3400" spc="-10">
                <a:latin typeface="Lucida Sans Unicode"/>
                <a:cs typeface="Lucida Sans Unicode"/>
              </a:rPr>
              <a:t>demand</a:t>
            </a:r>
            <a:r>
              <a:rPr sz="3400">
                <a:latin typeface="Lucida Sans Unicode"/>
                <a:cs typeface="Lucida Sans Unicode"/>
              </a:rPr>
              <a:t>	</a:t>
            </a:r>
            <a:r>
              <a:rPr sz="3400" spc="50">
                <a:latin typeface="Lucida Sans Unicode"/>
                <a:cs typeface="Lucida Sans Unicode"/>
              </a:rPr>
              <a:t>Reduced</a:t>
            </a:r>
            <a:r>
              <a:rPr sz="3400" spc="-245">
                <a:latin typeface="Lucida Sans Unicode"/>
                <a:cs typeface="Lucida Sans Unicode"/>
              </a:rPr>
              <a:t> </a:t>
            </a:r>
            <a:r>
              <a:rPr sz="3400" spc="-10">
                <a:latin typeface="Lucida Sans Unicode"/>
                <a:cs typeface="Lucida Sans Unicode"/>
              </a:rPr>
              <a:t>profitability</a:t>
            </a:r>
            <a:r>
              <a:rPr sz="3400">
                <a:latin typeface="Lucida Sans Unicode"/>
                <a:cs typeface="Lucida Sans Unicode"/>
              </a:rPr>
              <a:t>	</a:t>
            </a:r>
            <a:r>
              <a:rPr sz="3400" spc="50">
                <a:latin typeface="Lucida Sans Unicode"/>
                <a:cs typeface="Lucida Sans Unicode"/>
              </a:rPr>
              <a:t>Reduced</a:t>
            </a:r>
            <a:r>
              <a:rPr sz="3400" spc="-245">
                <a:latin typeface="Lucida Sans Unicode"/>
                <a:cs typeface="Lucida Sans Unicode"/>
              </a:rPr>
              <a:t> </a:t>
            </a:r>
            <a:r>
              <a:rPr sz="3400" spc="-20">
                <a:latin typeface="Lucida Sans Unicode"/>
                <a:cs typeface="Lucida Sans Unicode"/>
              </a:rPr>
              <a:t>trafficking</a:t>
            </a:r>
            <a:endParaRPr sz="3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79043" y="2518833"/>
            <a:ext cx="753110" cy="152400"/>
            <a:chOff x="5879043" y="2518833"/>
            <a:chExt cx="753110" cy="152400"/>
          </a:xfrm>
        </p:grpSpPr>
        <p:sp>
          <p:nvSpPr>
            <p:cNvPr id="5" name="object 5"/>
            <p:cNvSpPr/>
            <p:nvPr/>
          </p:nvSpPr>
          <p:spPr>
            <a:xfrm>
              <a:off x="5879043" y="2594955"/>
              <a:ext cx="734060" cy="0"/>
            </a:xfrm>
            <a:custGeom>
              <a:avLst/>
              <a:gdLst/>
              <a:ahLst/>
              <a:cxnLst/>
              <a:rect l="l" t="t" r="r" b="b"/>
              <a:pathLst>
                <a:path w="734059">
                  <a:moveTo>
                    <a:pt x="0" y="0"/>
                  </a:moveTo>
                  <a:lnTo>
                    <a:pt x="73364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6935" y="2537805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5750" y="57149"/>
                  </a:lnTo>
                  <a:lnTo>
                    <a:pt x="0" y="114299"/>
                  </a:lnTo>
                </a:path>
              </a:pathLst>
            </a:custGeom>
            <a:ln w="37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1287188" y="2518833"/>
            <a:ext cx="753110" cy="152400"/>
            <a:chOff x="11287188" y="2518833"/>
            <a:chExt cx="753110" cy="152400"/>
          </a:xfrm>
        </p:grpSpPr>
        <p:sp>
          <p:nvSpPr>
            <p:cNvPr id="8" name="object 8"/>
            <p:cNvSpPr/>
            <p:nvPr/>
          </p:nvSpPr>
          <p:spPr>
            <a:xfrm>
              <a:off x="11287188" y="2594955"/>
              <a:ext cx="734060" cy="0"/>
            </a:xfrm>
            <a:custGeom>
              <a:avLst/>
              <a:gdLst/>
              <a:ahLst/>
              <a:cxnLst/>
              <a:rect l="l" t="t" r="r" b="b"/>
              <a:pathLst>
                <a:path w="734059">
                  <a:moveTo>
                    <a:pt x="0" y="0"/>
                  </a:moveTo>
                  <a:lnTo>
                    <a:pt x="73364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45081" y="2537805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5750" y="57149"/>
                  </a:lnTo>
                  <a:lnTo>
                    <a:pt x="0" y="114299"/>
                  </a:lnTo>
                </a:path>
              </a:pathLst>
            </a:custGeom>
            <a:ln w="37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56" y="6223817"/>
            <a:ext cx="3840479" cy="4062095"/>
          </a:xfrm>
          <a:custGeom>
            <a:avLst/>
            <a:gdLst/>
            <a:ahLst/>
            <a:cxnLst/>
            <a:rect l="l" t="t" r="r" b="b"/>
            <a:pathLst>
              <a:path w="3840479" h="4062095">
                <a:moveTo>
                  <a:pt x="2285182" y="4059434"/>
                </a:moveTo>
                <a:lnTo>
                  <a:pt x="2343901" y="4055095"/>
                </a:lnTo>
                <a:lnTo>
                  <a:pt x="2350996" y="4030087"/>
                </a:lnTo>
                <a:lnTo>
                  <a:pt x="2313748" y="3995781"/>
                </a:lnTo>
                <a:lnTo>
                  <a:pt x="2271016" y="3972943"/>
                </a:lnTo>
                <a:lnTo>
                  <a:pt x="2234734" y="3939153"/>
                </a:lnTo>
                <a:lnTo>
                  <a:pt x="1534608" y="3564980"/>
                </a:lnTo>
                <a:lnTo>
                  <a:pt x="1566093" y="3567407"/>
                </a:lnTo>
                <a:lnTo>
                  <a:pt x="1591413" y="3580939"/>
                </a:lnTo>
                <a:lnTo>
                  <a:pt x="1622534" y="3583172"/>
                </a:lnTo>
                <a:lnTo>
                  <a:pt x="1647477" y="3596502"/>
                </a:lnTo>
                <a:lnTo>
                  <a:pt x="1708739" y="3600443"/>
                </a:lnTo>
                <a:lnTo>
                  <a:pt x="1733074" y="3613448"/>
                </a:lnTo>
                <a:lnTo>
                  <a:pt x="1852151" y="3619487"/>
                </a:lnTo>
                <a:lnTo>
                  <a:pt x="1938979" y="3622692"/>
                </a:lnTo>
                <a:lnTo>
                  <a:pt x="2023505" y="3624665"/>
                </a:lnTo>
                <a:lnTo>
                  <a:pt x="2057127" y="3613835"/>
                </a:lnTo>
                <a:lnTo>
                  <a:pt x="2084484" y="3614055"/>
                </a:lnTo>
                <a:lnTo>
                  <a:pt x="2138338" y="3614037"/>
                </a:lnTo>
                <a:lnTo>
                  <a:pt x="2170808" y="3602590"/>
                </a:lnTo>
                <a:lnTo>
                  <a:pt x="2196990" y="3602183"/>
                </a:lnTo>
                <a:lnTo>
                  <a:pt x="2228849" y="3590410"/>
                </a:lnTo>
                <a:lnTo>
                  <a:pt x="2254408" y="3589669"/>
                </a:lnTo>
                <a:lnTo>
                  <a:pt x="2285633" y="3577557"/>
                </a:lnTo>
                <a:lnTo>
                  <a:pt x="2316531" y="3565270"/>
                </a:lnTo>
                <a:lnTo>
                  <a:pt x="2341111" y="3564007"/>
                </a:lnTo>
                <a:lnTo>
                  <a:pt x="2371340" y="3551362"/>
                </a:lnTo>
                <a:lnTo>
                  <a:pt x="2401225" y="3538534"/>
                </a:lnTo>
                <a:lnTo>
                  <a:pt x="2424774" y="3536720"/>
                </a:lnTo>
                <a:lnTo>
                  <a:pt x="2453954" y="3523514"/>
                </a:lnTo>
                <a:lnTo>
                  <a:pt x="2482772" y="3510116"/>
                </a:lnTo>
                <a:lnTo>
                  <a:pt x="2511223" y="3496522"/>
                </a:lnTo>
                <a:lnTo>
                  <a:pt x="2539301" y="3482728"/>
                </a:lnTo>
                <a:lnTo>
                  <a:pt x="2561014" y="3479932"/>
                </a:lnTo>
                <a:lnTo>
                  <a:pt x="2615252" y="3451319"/>
                </a:lnTo>
                <a:lnTo>
                  <a:pt x="2667904" y="3421858"/>
                </a:lnTo>
                <a:lnTo>
                  <a:pt x="2724909" y="3380324"/>
                </a:lnTo>
                <a:lnTo>
                  <a:pt x="2749792" y="3364822"/>
                </a:lnTo>
                <a:lnTo>
                  <a:pt x="2798273" y="3333133"/>
                </a:lnTo>
                <a:lnTo>
                  <a:pt x="2845004" y="3300508"/>
                </a:lnTo>
                <a:lnTo>
                  <a:pt x="2873684" y="3272636"/>
                </a:lnTo>
                <a:lnTo>
                  <a:pt x="2895924" y="3255721"/>
                </a:lnTo>
                <a:lnTo>
                  <a:pt x="2917702" y="3238561"/>
                </a:lnTo>
                <a:lnTo>
                  <a:pt x="2939013" y="3221150"/>
                </a:lnTo>
                <a:lnTo>
                  <a:pt x="2965837" y="3192286"/>
                </a:lnTo>
                <a:lnTo>
                  <a:pt x="2986197" y="3174368"/>
                </a:lnTo>
                <a:lnTo>
                  <a:pt x="3006072" y="3156190"/>
                </a:lnTo>
                <a:lnTo>
                  <a:pt x="3031443" y="3126549"/>
                </a:lnTo>
                <a:lnTo>
                  <a:pt x="3050332" y="3107844"/>
                </a:lnTo>
                <a:lnTo>
                  <a:pt x="3074705" y="3077670"/>
                </a:lnTo>
                <a:lnTo>
                  <a:pt x="3092583" y="3058425"/>
                </a:lnTo>
                <a:lnTo>
                  <a:pt x="3115934" y="3027705"/>
                </a:lnTo>
                <a:lnTo>
                  <a:pt x="3132779" y="3007907"/>
                </a:lnTo>
                <a:lnTo>
                  <a:pt x="3155084" y="2976628"/>
                </a:lnTo>
                <a:lnTo>
                  <a:pt x="3170872" y="2956266"/>
                </a:lnTo>
                <a:lnTo>
                  <a:pt x="3192109" y="2924416"/>
                </a:lnTo>
                <a:lnTo>
                  <a:pt x="3206816" y="2903476"/>
                </a:lnTo>
                <a:lnTo>
                  <a:pt x="3226961" y="2871042"/>
                </a:lnTo>
                <a:lnTo>
                  <a:pt x="3259593" y="2816482"/>
                </a:lnTo>
                <a:lnTo>
                  <a:pt x="3278055" y="2783149"/>
                </a:lnTo>
                <a:lnTo>
                  <a:pt x="3307269" y="2726763"/>
                </a:lnTo>
                <a:lnTo>
                  <a:pt x="3334147" y="2669128"/>
                </a:lnTo>
                <a:lnTo>
                  <a:pt x="3349688" y="2634234"/>
                </a:lnTo>
                <a:lnTo>
                  <a:pt x="3358641" y="2610219"/>
                </a:lnTo>
                <a:lnTo>
                  <a:pt x="3372972" y="2574678"/>
                </a:lnTo>
                <a:lnTo>
                  <a:pt x="3386690" y="2538810"/>
                </a:lnTo>
                <a:lnTo>
                  <a:pt x="3399788" y="2502610"/>
                </a:lnTo>
                <a:lnTo>
                  <a:pt x="3406275" y="2477277"/>
                </a:lnTo>
                <a:lnTo>
                  <a:pt x="3418117" y="2440406"/>
                </a:lnTo>
                <a:lnTo>
                  <a:pt x="3429322" y="2403194"/>
                </a:lnTo>
                <a:lnTo>
                  <a:pt x="3433898" y="2376840"/>
                </a:lnTo>
                <a:lnTo>
                  <a:pt x="3443811" y="2338938"/>
                </a:lnTo>
                <a:lnTo>
                  <a:pt x="3453069" y="2300686"/>
                </a:lnTo>
                <a:lnTo>
                  <a:pt x="3461667" y="2262082"/>
                </a:lnTo>
                <a:lnTo>
                  <a:pt x="3463613" y="2234322"/>
                </a:lnTo>
                <a:lnTo>
                  <a:pt x="3470872" y="2195001"/>
                </a:lnTo>
                <a:lnTo>
                  <a:pt x="3477453" y="2155319"/>
                </a:lnTo>
                <a:lnTo>
                  <a:pt x="3477365" y="2126472"/>
                </a:lnTo>
                <a:lnTo>
                  <a:pt x="3482572" y="2086055"/>
                </a:lnTo>
                <a:lnTo>
                  <a:pt x="3487084" y="2045266"/>
                </a:lnTo>
                <a:lnTo>
                  <a:pt x="3490894" y="2004103"/>
                </a:lnTo>
                <a:lnTo>
                  <a:pt x="3488011" y="1973762"/>
                </a:lnTo>
                <a:lnTo>
                  <a:pt x="3490400" y="1931839"/>
                </a:lnTo>
                <a:lnTo>
                  <a:pt x="3492070" y="1889532"/>
                </a:lnTo>
                <a:lnTo>
                  <a:pt x="3493016" y="1846838"/>
                </a:lnTo>
                <a:lnTo>
                  <a:pt x="3487244" y="1814953"/>
                </a:lnTo>
                <a:lnTo>
                  <a:pt x="3486722" y="1771474"/>
                </a:lnTo>
                <a:lnTo>
                  <a:pt x="3485457" y="1727598"/>
                </a:lnTo>
                <a:lnTo>
                  <a:pt x="3477457" y="1694523"/>
                </a:lnTo>
                <a:lnTo>
                  <a:pt x="3474689" y="1649844"/>
                </a:lnTo>
                <a:lnTo>
                  <a:pt x="3471161" y="1604759"/>
                </a:lnTo>
                <a:lnTo>
                  <a:pt x="3460881" y="1570465"/>
                </a:lnTo>
                <a:lnTo>
                  <a:pt x="3455815" y="1524558"/>
                </a:lnTo>
                <a:lnTo>
                  <a:pt x="3449971" y="1478235"/>
                </a:lnTo>
                <a:lnTo>
                  <a:pt x="3437357" y="1442694"/>
                </a:lnTo>
                <a:lnTo>
                  <a:pt x="3429940" y="1395530"/>
                </a:lnTo>
                <a:lnTo>
                  <a:pt x="3421728" y="1347941"/>
                </a:lnTo>
                <a:lnTo>
                  <a:pt x="3406728" y="1311125"/>
                </a:lnTo>
                <a:lnTo>
                  <a:pt x="3396907" y="1262676"/>
                </a:lnTo>
                <a:lnTo>
                  <a:pt x="3386273" y="1213793"/>
                </a:lnTo>
                <a:lnTo>
                  <a:pt x="3368834" y="1175673"/>
                </a:lnTo>
                <a:lnTo>
                  <a:pt x="3356556" y="1125912"/>
                </a:lnTo>
                <a:lnTo>
                  <a:pt x="3337462" y="1086907"/>
                </a:lnTo>
                <a:lnTo>
                  <a:pt x="3323517" y="1036255"/>
                </a:lnTo>
                <a:lnTo>
                  <a:pt x="3302744" y="996353"/>
                </a:lnTo>
                <a:lnTo>
                  <a:pt x="3287108" y="944797"/>
                </a:lnTo>
                <a:lnTo>
                  <a:pt x="3264633" y="903986"/>
                </a:lnTo>
                <a:lnTo>
                  <a:pt x="3247284" y="851514"/>
                </a:lnTo>
                <a:lnTo>
                  <a:pt x="3223082" y="809780"/>
                </a:lnTo>
                <a:lnTo>
                  <a:pt x="3214046" y="776151"/>
                </a:lnTo>
                <a:lnTo>
                  <a:pt x="3216919" y="734486"/>
                </a:lnTo>
                <a:lnTo>
                  <a:pt x="3227064" y="696709"/>
                </a:lnTo>
                <a:lnTo>
                  <a:pt x="3239843" y="674738"/>
                </a:lnTo>
                <a:lnTo>
                  <a:pt x="3262590" y="658095"/>
                </a:lnTo>
                <a:lnTo>
                  <a:pt x="3284682" y="669902"/>
                </a:lnTo>
                <a:lnTo>
                  <a:pt x="3313452" y="699677"/>
                </a:lnTo>
                <a:lnTo>
                  <a:pt x="3372947" y="789073"/>
                </a:lnTo>
                <a:lnTo>
                  <a:pt x="3395573" y="844365"/>
                </a:lnTo>
                <a:lnTo>
                  <a:pt x="3423433" y="888055"/>
                </a:lnTo>
                <a:lnTo>
                  <a:pt x="3450545" y="931344"/>
                </a:lnTo>
                <a:lnTo>
                  <a:pt x="3470928" y="985437"/>
                </a:lnTo>
                <a:lnTo>
                  <a:pt x="3496557" y="1027934"/>
                </a:lnTo>
                <a:lnTo>
                  <a:pt x="3521450" y="1070038"/>
                </a:lnTo>
                <a:lnTo>
                  <a:pt x="3539626" y="1122952"/>
                </a:lnTo>
                <a:lnTo>
                  <a:pt x="3563060" y="1164275"/>
                </a:lnTo>
                <a:lnTo>
                  <a:pt x="3579784" y="1216413"/>
                </a:lnTo>
                <a:lnTo>
                  <a:pt x="3601775" y="1256965"/>
                </a:lnTo>
                <a:lnTo>
                  <a:pt x="3623049" y="1297135"/>
                </a:lnTo>
                <a:lnTo>
                  <a:pt x="3637627" y="1348126"/>
                </a:lnTo>
                <a:lnTo>
                  <a:pt x="3657482" y="1387537"/>
                </a:lnTo>
                <a:lnTo>
                  <a:pt x="3670648" y="1437773"/>
                </a:lnTo>
                <a:lnTo>
                  <a:pt x="3689100" y="1476435"/>
                </a:lnTo>
                <a:lnTo>
                  <a:pt x="3700871" y="1525925"/>
                </a:lnTo>
                <a:lnTo>
                  <a:pt x="3711950" y="1575046"/>
                </a:lnTo>
                <a:lnTo>
                  <a:pt x="3728327" y="1612598"/>
                </a:lnTo>
                <a:lnTo>
                  <a:pt x="3738035" y="1660986"/>
                </a:lnTo>
                <a:lnTo>
                  <a:pt x="3753049" y="1697810"/>
                </a:lnTo>
                <a:lnTo>
                  <a:pt x="3761401" y="1745474"/>
                </a:lnTo>
                <a:lnTo>
                  <a:pt x="3775068" y="1781578"/>
                </a:lnTo>
                <a:lnTo>
                  <a:pt x="3782081" y="1828525"/>
                </a:lnTo>
                <a:lnTo>
                  <a:pt x="3788431" y="1875119"/>
                </a:lnTo>
                <a:lnTo>
                  <a:pt x="3800107" y="1910159"/>
                </a:lnTo>
                <a:lnTo>
                  <a:pt x="3805141" y="1956049"/>
                </a:lnTo>
                <a:lnTo>
                  <a:pt x="3809524" y="2001591"/>
                </a:lnTo>
                <a:lnTo>
                  <a:pt x="3819246" y="2035586"/>
                </a:lnTo>
                <a:lnTo>
                  <a:pt x="3822337" y="2080438"/>
                </a:lnTo>
                <a:lnTo>
                  <a:pt x="3824789" y="2124949"/>
                </a:lnTo>
                <a:lnTo>
                  <a:pt x="3832592" y="2157919"/>
                </a:lnTo>
                <a:lnTo>
                  <a:pt x="3833382" y="2187141"/>
                </a:lnTo>
                <a:lnTo>
                  <a:pt x="3672112" y="2100952"/>
                </a:lnTo>
                <a:lnTo>
                  <a:pt x="3627240" y="2120171"/>
                </a:lnTo>
                <a:lnTo>
                  <a:pt x="3582211" y="2153705"/>
                </a:lnTo>
                <a:lnTo>
                  <a:pt x="3542115" y="2189876"/>
                </a:lnTo>
                <a:lnTo>
                  <a:pt x="3506054" y="2228204"/>
                </a:lnTo>
                <a:lnTo>
                  <a:pt x="3473132" y="2268209"/>
                </a:lnTo>
                <a:lnTo>
                  <a:pt x="3837739" y="2463068"/>
                </a:lnTo>
                <a:lnTo>
                  <a:pt x="3836698" y="2476911"/>
                </a:lnTo>
                <a:lnTo>
                  <a:pt x="3832975" y="2518122"/>
                </a:lnTo>
                <a:lnTo>
                  <a:pt x="3834643" y="2547813"/>
                </a:lnTo>
                <a:lnTo>
                  <a:pt x="3829733" y="2588388"/>
                </a:lnTo>
                <a:lnTo>
                  <a:pt x="3827900" y="2601809"/>
                </a:lnTo>
                <a:lnTo>
                  <a:pt x="3605654" y="2483033"/>
                </a:lnTo>
                <a:lnTo>
                  <a:pt x="3555585" y="2513874"/>
                </a:lnTo>
                <a:lnTo>
                  <a:pt x="3516091" y="2535967"/>
                </a:lnTo>
                <a:lnTo>
                  <a:pt x="3474634" y="2571410"/>
                </a:lnTo>
                <a:lnTo>
                  <a:pt x="3442617" y="2597499"/>
                </a:lnTo>
                <a:lnTo>
                  <a:pt x="3407501" y="2636331"/>
                </a:lnTo>
                <a:lnTo>
                  <a:pt x="3374704" y="2676403"/>
                </a:lnTo>
                <a:lnTo>
                  <a:pt x="3778261" y="2892078"/>
                </a:lnTo>
                <a:lnTo>
                  <a:pt x="3771559" y="2917296"/>
                </a:lnTo>
                <a:lnTo>
                  <a:pt x="3760954" y="2954829"/>
                </a:lnTo>
                <a:lnTo>
                  <a:pt x="3755789" y="2980868"/>
                </a:lnTo>
                <a:lnTo>
                  <a:pt x="3744093" y="3017817"/>
                </a:lnTo>
                <a:lnTo>
                  <a:pt x="3731859" y="3054478"/>
                </a:lnTo>
                <a:lnTo>
                  <a:pt x="3719088" y="3090853"/>
                </a:lnTo>
                <a:lnTo>
                  <a:pt x="3711773" y="3115744"/>
                </a:lnTo>
                <a:lnTo>
                  <a:pt x="3702554" y="3139616"/>
                </a:lnTo>
                <a:lnTo>
                  <a:pt x="3474807" y="3017900"/>
                </a:lnTo>
                <a:lnTo>
                  <a:pt x="3426500" y="3020883"/>
                </a:lnTo>
                <a:lnTo>
                  <a:pt x="3376262" y="3037234"/>
                </a:lnTo>
                <a:lnTo>
                  <a:pt x="3329559" y="3055474"/>
                </a:lnTo>
                <a:lnTo>
                  <a:pt x="3285873" y="3075326"/>
                </a:lnTo>
                <a:lnTo>
                  <a:pt x="3238698" y="3107714"/>
                </a:lnTo>
                <a:lnTo>
                  <a:pt x="3199489" y="3129959"/>
                </a:lnTo>
                <a:lnTo>
                  <a:pt x="3529189" y="3306163"/>
                </a:lnTo>
                <a:lnTo>
                  <a:pt x="3547029" y="3358897"/>
                </a:lnTo>
                <a:lnTo>
                  <a:pt x="3592716" y="3383314"/>
                </a:lnTo>
                <a:lnTo>
                  <a:pt x="3568372" y="3427903"/>
                </a:lnTo>
                <a:lnTo>
                  <a:pt x="3549489" y="3461011"/>
                </a:lnTo>
                <a:lnTo>
                  <a:pt x="3530124" y="3493861"/>
                </a:lnTo>
                <a:lnTo>
                  <a:pt x="3516265" y="3515254"/>
                </a:lnTo>
                <a:lnTo>
                  <a:pt x="3495944" y="3547594"/>
                </a:lnTo>
                <a:lnTo>
                  <a:pt x="3475153" y="3579682"/>
                </a:lnTo>
                <a:lnTo>
                  <a:pt x="3467517" y="3590001"/>
                </a:lnTo>
                <a:lnTo>
                  <a:pt x="3186503" y="3439817"/>
                </a:lnTo>
                <a:lnTo>
                  <a:pt x="3087497" y="3415705"/>
                </a:lnTo>
                <a:lnTo>
                  <a:pt x="2993552" y="3394297"/>
                </a:lnTo>
                <a:lnTo>
                  <a:pt x="2941963" y="3395526"/>
                </a:lnTo>
                <a:lnTo>
                  <a:pt x="3167931" y="3516291"/>
                </a:lnTo>
                <a:lnTo>
                  <a:pt x="3087897" y="3790316"/>
                </a:lnTo>
                <a:lnTo>
                  <a:pt x="3237706" y="3870380"/>
                </a:lnTo>
                <a:lnTo>
                  <a:pt x="3220282" y="3889868"/>
                </a:lnTo>
                <a:lnTo>
                  <a:pt x="3199715" y="3907676"/>
                </a:lnTo>
                <a:lnTo>
                  <a:pt x="3181735" y="3926867"/>
                </a:lnTo>
                <a:lnTo>
                  <a:pt x="2753399" y="3697949"/>
                </a:lnTo>
                <a:lnTo>
                  <a:pt x="2613010" y="3666119"/>
                </a:lnTo>
                <a:lnTo>
                  <a:pt x="2523397" y="3647027"/>
                </a:lnTo>
                <a:lnTo>
                  <a:pt x="2473532" y="3649177"/>
                </a:lnTo>
                <a:lnTo>
                  <a:pt x="2430153" y="3640394"/>
                </a:lnTo>
                <a:lnTo>
                  <a:pt x="2750728" y="3811721"/>
                </a:lnTo>
                <a:lnTo>
                  <a:pt x="2678539" y="4060521"/>
                </a:lnTo>
                <a:lnTo>
                  <a:pt x="2285182" y="4059434"/>
                </a:lnTo>
                <a:close/>
              </a:path>
              <a:path w="3840479" h="4062095">
                <a:moveTo>
                  <a:pt x="2284783" y="265120"/>
                </a:moveTo>
                <a:lnTo>
                  <a:pt x="2021927" y="124640"/>
                </a:lnTo>
                <a:lnTo>
                  <a:pt x="2059879" y="130523"/>
                </a:lnTo>
                <a:lnTo>
                  <a:pt x="2257045" y="235896"/>
                </a:lnTo>
                <a:lnTo>
                  <a:pt x="2284783" y="265120"/>
                </a:lnTo>
                <a:close/>
              </a:path>
              <a:path w="3840479" h="4062095">
                <a:moveTo>
                  <a:pt x="2381377" y="331143"/>
                </a:moveTo>
                <a:lnTo>
                  <a:pt x="1921649" y="85448"/>
                </a:lnTo>
                <a:lnTo>
                  <a:pt x="1958795" y="90900"/>
                </a:lnTo>
                <a:lnTo>
                  <a:pt x="2352938" y="301544"/>
                </a:lnTo>
                <a:lnTo>
                  <a:pt x="2381377" y="331143"/>
                </a:lnTo>
                <a:close/>
              </a:path>
              <a:path w="3840479" h="4062095">
                <a:moveTo>
                  <a:pt x="2794" y="2054240"/>
                </a:moveTo>
                <a:lnTo>
                  <a:pt x="984" y="700568"/>
                </a:lnTo>
                <a:lnTo>
                  <a:pt x="26910" y="671224"/>
                </a:lnTo>
                <a:lnTo>
                  <a:pt x="53755" y="642371"/>
                </a:lnTo>
                <a:lnTo>
                  <a:pt x="81080" y="613774"/>
                </a:lnTo>
                <a:lnTo>
                  <a:pt x="102894" y="596633"/>
                </a:lnTo>
                <a:lnTo>
                  <a:pt x="131166" y="568543"/>
                </a:lnTo>
                <a:lnTo>
                  <a:pt x="159908" y="540703"/>
                </a:lnTo>
                <a:lnTo>
                  <a:pt x="189114" y="513113"/>
                </a:lnTo>
                <a:lnTo>
                  <a:pt x="212796" y="496969"/>
                </a:lnTo>
                <a:lnTo>
                  <a:pt x="242923" y="469870"/>
                </a:lnTo>
                <a:lnTo>
                  <a:pt x="273504" y="443014"/>
                </a:lnTo>
                <a:lnTo>
                  <a:pt x="298550" y="427600"/>
                </a:lnTo>
                <a:lnTo>
                  <a:pt x="330031" y="401224"/>
                </a:lnTo>
                <a:lnTo>
                  <a:pt x="361955" y="375086"/>
                </a:lnTo>
                <a:lnTo>
                  <a:pt x="388334" y="360384"/>
                </a:lnTo>
                <a:lnTo>
                  <a:pt x="421136" y="334715"/>
                </a:lnTo>
                <a:lnTo>
                  <a:pt x="448385" y="320478"/>
                </a:lnTo>
                <a:lnTo>
                  <a:pt x="482051" y="295270"/>
                </a:lnTo>
                <a:lnTo>
                  <a:pt x="510158" y="281492"/>
                </a:lnTo>
                <a:lnTo>
                  <a:pt x="544673" y="256738"/>
                </a:lnTo>
                <a:lnTo>
                  <a:pt x="573623" y="243410"/>
                </a:lnTo>
                <a:lnTo>
                  <a:pt x="602988" y="230304"/>
                </a:lnTo>
                <a:lnTo>
                  <a:pt x="638752" y="206218"/>
                </a:lnTo>
                <a:lnTo>
                  <a:pt x="668939" y="193551"/>
                </a:lnTo>
                <a:lnTo>
                  <a:pt x="699531" y="181101"/>
                </a:lnTo>
                <a:lnTo>
                  <a:pt x="736512" y="157665"/>
                </a:lnTo>
                <a:lnTo>
                  <a:pt x="799694" y="133831"/>
                </a:lnTo>
                <a:lnTo>
                  <a:pt x="864441" y="110835"/>
                </a:lnTo>
                <a:lnTo>
                  <a:pt x="930727" y="88661"/>
                </a:lnTo>
                <a:lnTo>
                  <a:pt x="998522" y="67294"/>
                </a:lnTo>
                <a:lnTo>
                  <a:pt x="1067800" y="46718"/>
                </a:lnTo>
                <a:lnTo>
                  <a:pt x="1102986" y="36723"/>
                </a:lnTo>
                <a:lnTo>
                  <a:pt x="1132545" y="38121"/>
                </a:lnTo>
                <a:lnTo>
                  <a:pt x="1168447" y="28508"/>
                </a:lnTo>
                <a:lnTo>
                  <a:pt x="1204702" y="19084"/>
                </a:lnTo>
                <a:lnTo>
                  <a:pt x="1235321" y="21048"/>
                </a:lnTo>
                <a:lnTo>
                  <a:pt x="1272271" y="11996"/>
                </a:lnTo>
                <a:lnTo>
                  <a:pt x="1303578" y="14327"/>
                </a:lnTo>
                <a:lnTo>
                  <a:pt x="1341210" y="5639"/>
                </a:lnTo>
                <a:lnTo>
                  <a:pt x="1373191" y="8331"/>
                </a:lnTo>
                <a:lnTo>
                  <a:pt x="1411490" y="0"/>
                </a:lnTo>
                <a:lnTo>
                  <a:pt x="1510385" y="9653"/>
                </a:lnTo>
                <a:lnTo>
                  <a:pt x="1549976" y="2012"/>
                </a:lnTo>
                <a:lnTo>
                  <a:pt x="1687505" y="17913"/>
                </a:lnTo>
                <a:lnTo>
                  <a:pt x="1716661" y="33495"/>
                </a:lnTo>
                <a:lnTo>
                  <a:pt x="1823853" y="47582"/>
                </a:lnTo>
                <a:lnTo>
                  <a:pt x="1854175" y="63787"/>
                </a:lnTo>
                <a:lnTo>
                  <a:pt x="1890766" y="68943"/>
                </a:lnTo>
                <a:lnTo>
                  <a:pt x="2416028" y="349662"/>
                </a:lnTo>
                <a:lnTo>
                  <a:pt x="2474024" y="409457"/>
                </a:lnTo>
                <a:lnTo>
                  <a:pt x="2509334" y="428327"/>
                </a:lnTo>
                <a:lnTo>
                  <a:pt x="2659071" y="580352"/>
                </a:lnTo>
                <a:lnTo>
                  <a:pt x="2683631" y="622278"/>
                </a:lnTo>
                <a:lnTo>
                  <a:pt x="2714369" y="653105"/>
                </a:lnTo>
                <a:lnTo>
                  <a:pt x="2739309" y="695234"/>
                </a:lnTo>
                <a:lnTo>
                  <a:pt x="2770420" y="726260"/>
                </a:lnTo>
                <a:lnTo>
                  <a:pt x="2783072" y="747422"/>
                </a:lnTo>
                <a:lnTo>
                  <a:pt x="2292970" y="485494"/>
                </a:lnTo>
                <a:lnTo>
                  <a:pt x="2140424" y="461568"/>
                </a:lnTo>
                <a:lnTo>
                  <a:pt x="2050691" y="471211"/>
                </a:lnTo>
                <a:lnTo>
                  <a:pt x="2005179" y="475688"/>
                </a:lnTo>
                <a:lnTo>
                  <a:pt x="1953147" y="491080"/>
                </a:lnTo>
                <a:lnTo>
                  <a:pt x="1900503" y="506145"/>
                </a:lnTo>
                <a:lnTo>
                  <a:pt x="1841183" y="532041"/>
                </a:lnTo>
                <a:lnTo>
                  <a:pt x="1467649" y="332412"/>
                </a:lnTo>
                <a:lnTo>
                  <a:pt x="1436736" y="344690"/>
                </a:lnTo>
                <a:lnTo>
                  <a:pt x="1406352" y="357252"/>
                </a:lnTo>
                <a:lnTo>
                  <a:pt x="1370672" y="381383"/>
                </a:lnTo>
                <a:lnTo>
                  <a:pt x="1341831" y="394769"/>
                </a:lnTo>
                <a:lnTo>
                  <a:pt x="1308020" y="419899"/>
                </a:lnTo>
                <a:lnTo>
                  <a:pt x="1275387" y="445659"/>
                </a:lnTo>
                <a:lnTo>
                  <a:pt x="1244095" y="472135"/>
                </a:lnTo>
                <a:lnTo>
                  <a:pt x="1208320" y="510615"/>
                </a:lnTo>
                <a:lnTo>
                  <a:pt x="1180196" y="538784"/>
                </a:lnTo>
                <a:lnTo>
                  <a:pt x="1164055" y="558958"/>
                </a:lnTo>
                <a:lnTo>
                  <a:pt x="884475" y="409541"/>
                </a:lnTo>
                <a:lnTo>
                  <a:pt x="853460" y="421765"/>
                </a:lnTo>
                <a:lnTo>
                  <a:pt x="817015" y="445487"/>
                </a:lnTo>
                <a:lnTo>
                  <a:pt x="787269" y="458390"/>
                </a:lnTo>
                <a:lnTo>
                  <a:pt x="752409" y="482959"/>
                </a:lnTo>
                <a:lnTo>
                  <a:pt x="718579" y="508079"/>
                </a:lnTo>
                <a:lnTo>
                  <a:pt x="685938" y="533834"/>
                </a:lnTo>
                <a:lnTo>
                  <a:pt x="654643" y="560309"/>
                </a:lnTo>
                <a:lnTo>
                  <a:pt x="624854" y="587588"/>
                </a:lnTo>
                <a:lnTo>
                  <a:pt x="590742" y="626957"/>
                </a:lnTo>
                <a:lnTo>
                  <a:pt x="558451" y="667300"/>
                </a:lnTo>
                <a:lnTo>
                  <a:pt x="528141" y="708700"/>
                </a:lnTo>
                <a:lnTo>
                  <a:pt x="493982" y="762444"/>
                </a:lnTo>
                <a:lnTo>
                  <a:pt x="468106" y="806215"/>
                </a:lnTo>
                <a:lnTo>
                  <a:pt x="432713" y="873699"/>
                </a:lnTo>
                <a:lnTo>
                  <a:pt x="399933" y="942580"/>
                </a:lnTo>
                <a:lnTo>
                  <a:pt x="516724" y="1048197"/>
                </a:lnTo>
                <a:lnTo>
                  <a:pt x="561416" y="1072082"/>
                </a:lnTo>
                <a:lnTo>
                  <a:pt x="600024" y="1107115"/>
                </a:lnTo>
                <a:lnTo>
                  <a:pt x="2318065" y="2025298"/>
                </a:lnTo>
                <a:lnTo>
                  <a:pt x="2316900" y="2039075"/>
                </a:lnTo>
                <a:lnTo>
                  <a:pt x="117190" y="863471"/>
                </a:lnTo>
                <a:lnTo>
                  <a:pt x="96318" y="895517"/>
                </a:lnTo>
                <a:lnTo>
                  <a:pt x="76351" y="928046"/>
                </a:lnTo>
                <a:lnTo>
                  <a:pt x="57581" y="961214"/>
                </a:lnTo>
                <a:lnTo>
                  <a:pt x="40298" y="995177"/>
                </a:lnTo>
                <a:lnTo>
                  <a:pt x="24793" y="1030090"/>
                </a:lnTo>
                <a:lnTo>
                  <a:pt x="11355" y="1066108"/>
                </a:lnTo>
                <a:lnTo>
                  <a:pt x="3838" y="1090891"/>
                </a:lnTo>
                <a:lnTo>
                  <a:pt x="5185" y="1566808"/>
                </a:lnTo>
                <a:lnTo>
                  <a:pt x="1487325" y="2358917"/>
                </a:lnTo>
                <a:lnTo>
                  <a:pt x="1468668" y="2377746"/>
                </a:lnTo>
                <a:lnTo>
                  <a:pt x="1445801" y="2408724"/>
                </a:lnTo>
                <a:lnTo>
                  <a:pt x="1428315" y="2442579"/>
                </a:lnTo>
                <a:lnTo>
                  <a:pt x="1424369" y="2454870"/>
                </a:lnTo>
                <a:lnTo>
                  <a:pt x="416912" y="1916449"/>
                </a:lnTo>
                <a:lnTo>
                  <a:pt x="2794" y="2054240"/>
                </a:lnTo>
                <a:close/>
              </a:path>
              <a:path w="3840479" h="4062095">
                <a:moveTo>
                  <a:pt x="2224412" y="1240850"/>
                </a:moveTo>
                <a:lnTo>
                  <a:pt x="1903014" y="1069083"/>
                </a:lnTo>
                <a:lnTo>
                  <a:pt x="1820727" y="650708"/>
                </a:lnTo>
                <a:lnTo>
                  <a:pt x="2292970" y="485494"/>
                </a:lnTo>
                <a:lnTo>
                  <a:pt x="2783072" y="747422"/>
                </a:lnTo>
                <a:lnTo>
                  <a:pt x="2795725" y="768584"/>
                </a:lnTo>
                <a:lnTo>
                  <a:pt x="2827194" y="799802"/>
                </a:lnTo>
                <a:lnTo>
                  <a:pt x="2957147" y="1013253"/>
                </a:lnTo>
                <a:lnTo>
                  <a:pt x="2582453" y="813003"/>
                </a:lnTo>
                <a:lnTo>
                  <a:pt x="2522000" y="795095"/>
                </a:lnTo>
                <a:lnTo>
                  <a:pt x="2450932" y="785913"/>
                </a:lnTo>
                <a:lnTo>
                  <a:pt x="2380818" y="762842"/>
                </a:lnTo>
                <a:lnTo>
                  <a:pt x="2348155" y="817385"/>
                </a:lnTo>
                <a:lnTo>
                  <a:pt x="2324453" y="862318"/>
                </a:lnTo>
                <a:lnTo>
                  <a:pt x="2303516" y="908728"/>
                </a:lnTo>
                <a:lnTo>
                  <a:pt x="2285131" y="956502"/>
                </a:lnTo>
                <a:lnTo>
                  <a:pt x="2269086" y="1005527"/>
                </a:lnTo>
                <a:lnTo>
                  <a:pt x="2261156" y="1044488"/>
                </a:lnTo>
                <a:lnTo>
                  <a:pt x="2249155" y="1095674"/>
                </a:lnTo>
                <a:lnTo>
                  <a:pt x="2238859" y="1147772"/>
                </a:lnTo>
                <a:lnTo>
                  <a:pt x="2230055" y="1200666"/>
                </a:lnTo>
                <a:lnTo>
                  <a:pt x="2224412" y="1240850"/>
                </a:lnTo>
                <a:close/>
              </a:path>
              <a:path w="3840479" h="4062095">
                <a:moveTo>
                  <a:pt x="2911801" y="1622615"/>
                </a:moveTo>
                <a:lnTo>
                  <a:pt x="2222532" y="1254245"/>
                </a:lnTo>
                <a:lnTo>
                  <a:pt x="2433941" y="877632"/>
                </a:lnTo>
                <a:lnTo>
                  <a:pt x="2901185" y="1055344"/>
                </a:lnTo>
                <a:lnTo>
                  <a:pt x="2882145" y="1016369"/>
                </a:lnTo>
                <a:lnTo>
                  <a:pt x="2856130" y="988066"/>
                </a:lnTo>
                <a:lnTo>
                  <a:pt x="2828723" y="959019"/>
                </a:lnTo>
                <a:lnTo>
                  <a:pt x="2793533" y="940212"/>
                </a:lnTo>
                <a:lnTo>
                  <a:pt x="2762127" y="909027"/>
                </a:lnTo>
                <a:lnTo>
                  <a:pt x="2957147" y="1013253"/>
                </a:lnTo>
                <a:lnTo>
                  <a:pt x="2983621" y="1056201"/>
                </a:lnTo>
                <a:lnTo>
                  <a:pt x="3004261" y="1110432"/>
                </a:lnTo>
                <a:lnTo>
                  <a:pt x="3031037" y="1153542"/>
                </a:lnTo>
                <a:lnTo>
                  <a:pt x="3051973" y="1207931"/>
                </a:lnTo>
                <a:lnTo>
                  <a:pt x="3079037" y="1251195"/>
                </a:lnTo>
                <a:lnTo>
                  <a:pt x="3121607" y="1360345"/>
                </a:lnTo>
                <a:lnTo>
                  <a:pt x="3149077" y="1403826"/>
                </a:lnTo>
                <a:lnTo>
                  <a:pt x="3170690" y="1458576"/>
                </a:lnTo>
                <a:lnTo>
                  <a:pt x="3186441" y="1524594"/>
                </a:lnTo>
                <a:lnTo>
                  <a:pt x="3245004" y="1671091"/>
                </a:lnTo>
                <a:lnTo>
                  <a:pt x="3044771" y="1564080"/>
                </a:lnTo>
                <a:lnTo>
                  <a:pt x="3006709" y="1558138"/>
                </a:lnTo>
                <a:lnTo>
                  <a:pt x="2974558" y="1555356"/>
                </a:lnTo>
                <a:lnTo>
                  <a:pt x="2938975" y="1579538"/>
                </a:lnTo>
                <a:lnTo>
                  <a:pt x="2914558" y="1609689"/>
                </a:lnTo>
                <a:lnTo>
                  <a:pt x="2911801" y="1622615"/>
                </a:lnTo>
                <a:close/>
              </a:path>
              <a:path w="3840479" h="4062095">
                <a:moveTo>
                  <a:pt x="3352100" y="2189125"/>
                </a:moveTo>
                <a:lnTo>
                  <a:pt x="1316703" y="1101336"/>
                </a:lnTo>
                <a:lnTo>
                  <a:pt x="1366943" y="1113786"/>
                </a:lnTo>
                <a:lnTo>
                  <a:pt x="1455283" y="1160998"/>
                </a:lnTo>
                <a:lnTo>
                  <a:pt x="1505370" y="1173367"/>
                </a:lnTo>
                <a:lnTo>
                  <a:pt x="1132443" y="815662"/>
                </a:lnTo>
                <a:lnTo>
                  <a:pt x="1467649" y="332412"/>
                </a:lnTo>
                <a:lnTo>
                  <a:pt x="1841183" y="532041"/>
                </a:lnTo>
                <a:lnTo>
                  <a:pt x="1775108" y="568728"/>
                </a:lnTo>
                <a:lnTo>
                  <a:pt x="1708186" y="604962"/>
                </a:lnTo>
                <a:lnTo>
                  <a:pt x="1718444" y="653644"/>
                </a:lnTo>
                <a:lnTo>
                  <a:pt x="1730404" y="703236"/>
                </a:lnTo>
                <a:lnTo>
                  <a:pt x="1743947" y="753674"/>
                </a:lnTo>
                <a:lnTo>
                  <a:pt x="1758955" y="804894"/>
                </a:lnTo>
                <a:lnTo>
                  <a:pt x="1781294" y="845633"/>
                </a:lnTo>
                <a:lnTo>
                  <a:pt x="1798873" y="898228"/>
                </a:lnTo>
                <a:lnTo>
                  <a:pt x="1823546" y="940213"/>
                </a:lnTo>
                <a:lnTo>
                  <a:pt x="1849206" y="982727"/>
                </a:lnTo>
                <a:lnTo>
                  <a:pt x="1875735" y="1025705"/>
                </a:lnTo>
                <a:lnTo>
                  <a:pt x="1903014" y="1069083"/>
                </a:lnTo>
                <a:lnTo>
                  <a:pt x="2224412" y="1240850"/>
                </a:lnTo>
                <a:lnTo>
                  <a:pt x="2222532" y="1254245"/>
                </a:lnTo>
                <a:lnTo>
                  <a:pt x="2911801" y="1622615"/>
                </a:lnTo>
                <a:lnTo>
                  <a:pt x="2909044" y="1635542"/>
                </a:lnTo>
                <a:lnTo>
                  <a:pt x="2908711" y="1678564"/>
                </a:lnTo>
                <a:lnTo>
                  <a:pt x="2928890" y="1703748"/>
                </a:lnTo>
                <a:lnTo>
                  <a:pt x="2954980" y="1732091"/>
                </a:lnTo>
                <a:lnTo>
                  <a:pt x="3319713" y="1927018"/>
                </a:lnTo>
                <a:lnTo>
                  <a:pt x="3348655" y="2043285"/>
                </a:lnTo>
                <a:lnTo>
                  <a:pt x="3356360" y="2076202"/>
                </a:lnTo>
                <a:lnTo>
                  <a:pt x="3356345" y="2119394"/>
                </a:lnTo>
                <a:lnTo>
                  <a:pt x="3353346" y="2160991"/>
                </a:lnTo>
                <a:lnTo>
                  <a:pt x="3352100" y="2189125"/>
                </a:lnTo>
                <a:close/>
              </a:path>
              <a:path w="3840479" h="4062095">
                <a:moveTo>
                  <a:pt x="2318065" y="2025298"/>
                </a:moveTo>
                <a:lnTo>
                  <a:pt x="777609" y="1202023"/>
                </a:lnTo>
                <a:lnTo>
                  <a:pt x="827840" y="1214468"/>
                </a:lnTo>
                <a:lnTo>
                  <a:pt x="872042" y="1238091"/>
                </a:lnTo>
                <a:lnTo>
                  <a:pt x="922196" y="1250496"/>
                </a:lnTo>
                <a:lnTo>
                  <a:pt x="543283" y="903992"/>
                </a:lnTo>
                <a:lnTo>
                  <a:pt x="884475" y="409541"/>
                </a:lnTo>
                <a:lnTo>
                  <a:pt x="1164055" y="558958"/>
                </a:lnTo>
                <a:lnTo>
                  <a:pt x="1147914" y="579131"/>
                </a:lnTo>
                <a:lnTo>
                  <a:pt x="1117622" y="620542"/>
                </a:lnTo>
                <a:lnTo>
                  <a:pt x="1083497" y="674304"/>
                </a:lnTo>
                <a:lnTo>
                  <a:pt x="1051687" y="729304"/>
                </a:lnTo>
                <a:lnTo>
                  <a:pt x="1022355" y="785627"/>
                </a:lnTo>
                <a:lnTo>
                  <a:pt x="989677" y="854562"/>
                </a:lnTo>
                <a:lnTo>
                  <a:pt x="1144957" y="995149"/>
                </a:lnTo>
                <a:lnTo>
                  <a:pt x="1189512" y="1018961"/>
                </a:lnTo>
                <a:lnTo>
                  <a:pt x="1227995" y="1053928"/>
                </a:lnTo>
                <a:lnTo>
                  <a:pt x="3352100" y="2189125"/>
                </a:lnTo>
                <a:lnTo>
                  <a:pt x="3339384" y="2225529"/>
                </a:lnTo>
                <a:lnTo>
                  <a:pt x="3325921" y="2247134"/>
                </a:lnTo>
                <a:lnTo>
                  <a:pt x="3304473" y="2264471"/>
                </a:lnTo>
                <a:lnTo>
                  <a:pt x="3273791" y="2276873"/>
                </a:lnTo>
                <a:lnTo>
                  <a:pt x="3238610" y="2272471"/>
                </a:lnTo>
                <a:lnTo>
                  <a:pt x="3191695" y="2261798"/>
                </a:lnTo>
                <a:lnTo>
                  <a:pt x="2490616" y="1930316"/>
                </a:lnTo>
                <a:lnTo>
                  <a:pt x="2446146" y="1920950"/>
                </a:lnTo>
                <a:lnTo>
                  <a:pt x="2377315" y="1927364"/>
                </a:lnTo>
                <a:lnTo>
                  <a:pt x="2347085" y="1954408"/>
                </a:lnTo>
                <a:lnTo>
                  <a:pt x="2319230" y="2011521"/>
                </a:lnTo>
                <a:lnTo>
                  <a:pt x="2318065" y="2025298"/>
                </a:lnTo>
                <a:close/>
              </a:path>
              <a:path w="3840479" h="4062095">
                <a:moveTo>
                  <a:pt x="3319713" y="1927018"/>
                </a:moveTo>
                <a:lnTo>
                  <a:pt x="2954980" y="1732091"/>
                </a:lnTo>
                <a:lnTo>
                  <a:pt x="2993042" y="1738033"/>
                </a:lnTo>
                <a:lnTo>
                  <a:pt x="3025192" y="1740815"/>
                </a:lnTo>
                <a:lnTo>
                  <a:pt x="3060776" y="1716633"/>
                </a:lnTo>
                <a:lnTo>
                  <a:pt x="3079207" y="1697683"/>
                </a:lnTo>
                <a:lnTo>
                  <a:pt x="3090706" y="1660629"/>
                </a:lnTo>
                <a:lnTo>
                  <a:pt x="3091039" y="1617607"/>
                </a:lnTo>
                <a:lnTo>
                  <a:pt x="3070861" y="1592423"/>
                </a:lnTo>
                <a:lnTo>
                  <a:pt x="3044771" y="1564080"/>
                </a:lnTo>
                <a:lnTo>
                  <a:pt x="3245004" y="1671091"/>
                </a:lnTo>
                <a:lnTo>
                  <a:pt x="3252367" y="1689427"/>
                </a:lnTo>
                <a:lnTo>
                  <a:pt x="3268583" y="1755692"/>
                </a:lnTo>
                <a:lnTo>
                  <a:pt x="3290892" y="1810815"/>
                </a:lnTo>
                <a:lnTo>
                  <a:pt x="3319713" y="1927018"/>
                </a:lnTo>
                <a:close/>
              </a:path>
              <a:path w="3840479" h="4062095">
                <a:moveTo>
                  <a:pt x="3837631" y="2376610"/>
                </a:moveTo>
                <a:lnTo>
                  <a:pt x="3829006" y="2372001"/>
                </a:lnTo>
                <a:lnTo>
                  <a:pt x="3822737" y="2339851"/>
                </a:lnTo>
                <a:lnTo>
                  <a:pt x="3819783" y="2295072"/>
                </a:lnTo>
                <a:lnTo>
                  <a:pt x="3806717" y="2259290"/>
                </a:lnTo>
                <a:lnTo>
                  <a:pt x="3788070" y="2220524"/>
                </a:lnTo>
                <a:lnTo>
                  <a:pt x="3756399" y="2189198"/>
                </a:lnTo>
                <a:lnTo>
                  <a:pt x="3722222" y="2142133"/>
                </a:lnTo>
                <a:lnTo>
                  <a:pt x="3672112" y="2100952"/>
                </a:lnTo>
                <a:lnTo>
                  <a:pt x="3833382" y="2187141"/>
                </a:lnTo>
                <a:lnTo>
                  <a:pt x="3833777" y="2201752"/>
                </a:lnTo>
                <a:lnTo>
                  <a:pt x="3834335" y="2245250"/>
                </a:lnTo>
                <a:lnTo>
                  <a:pt x="3840255" y="2277213"/>
                </a:lnTo>
                <a:lnTo>
                  <a:pt x="3839569" y="2320047"/>
                </a:lnTo>
                <a:lnTo>
                  <a:pt x="3838268" y="2362551"/>
                </a:lnTo>
                <a:lnTo>
                  <a:pt x="3837631" y="2376610"/>
                </a:lnTo>
                <a:close/>
              </a:path>
              <a:path w="3840479" h="4062095">
                <a:moveTo>
                  <a:pt x="3837739" y="2463068"/>
                </a:moveTo>
                <a:lnTo>
                  <a:pt x="3473132" y="2268209"/>
                </a:lnTo>
                <a:lnTo>
                  <a:pt x="3671522" y="2158237"/>
                </a:lnTo>
                <a:lnTo>
                  <a:pt x="3829006" y="2372001"/>
                </a:lnTo>
                <a:lnTo>
                  <a:pt x="3837631" y="2376610"/>
                </a:lnTo>
                <a:lnTo>
                  <a:pt x="3836356" y="2404729"/>
                </a:lnTo>
                <a:lnTo>
                  <a:pt x="3839822" y="2435381"/>
                </a:lnTo>
                <a:lnTo>
                  <a:pt x="3837739" y="2463068"/>
                </a:lnTo>
                <a:close/>
              </a:path>
              <a:path w="3840479" h="4062095">
                <a:moveTo>
                  <a:pt x="3796853" y="2801215"/>
                </a:moveTo>
                <a:lnTo>
                  <a:pt x="3775683" y="2789901"/>
                </a:lnTo>
                <a:lnTo>
                  <a:pt x="3767870" y="2756926"/>
                </a:lnTo>
                <a:lnTo>
                  <a:pt x="3762938" y="2711090"/>
                </a:lnTo>
                <a:lnTo>
                  <a:pt x="3747312" y="2673939"/>
                </a:lnTo>
                <a:lnTo>
                  <a:pt x="3725374" y="2633415"/>
                </a:lnTo>
                <a:lnTo>
                  <a:pt x="3695521" y="2588660"/>
                </a:lnTo>
                <a:lnTo>
                  <a:pt x="3656149" y="2538819"/>
                </a:lnTo>
                <a:lnTo>
                  <a:pt x="3605654" y="2483033"/>
                </a:lnTo>
                <a:lnTo>
                  <a:pt x="3827900" y="2601809"/>
                </a:lnTo>
                <a:lnTo>
                  <a:pt x="3824235" y="2628650"/>
                </a:lnTo>
                <a:lnTo>
                  <a:pt x="3818154" y="2668600"/>
                </a:lnTo>
                <a:lnTo>
                  <a:pt x="3817480" y="2697039"/>
                </a:lnTo>
                <a:lnTo>
                  <a:pt x="3810244" y="2736372"/>
                </a:lnTo>
                <a:lnTo>
                  <a:pt x="3802437" y="2775399"/>
                </a:lnTo>
                <a:lnTo>
                  <a:pt x="3796853" y="2801215"/>
                </a:lnTo>
                <a:close/>
              </a:path>
              <a:path w="3840479" h="4062095">
                <a:moveTo>
                  <a:pt x="3778261" y="2892078"/>
                </a:moveTo>
                <a:lnTo>
                  <a:pt x="3374704" y="2676403"/>
                </a:lnTo>
                <a:lnTo>
                  <a:pt x="3600830" y="2552454"/>
                </a:lnTo>
                <a:lnTo>
                  <a:pt x="3775683" y="2789901"/>
                </a:lnTo>
                <a:lnTo>
                  <a:pt x="3796853" y="2801215"/>
                </a:lnTo>
                <a:lnTo>
                  <a:pt x="3794062" y="2814123"/>
                </a:lnTo>
                <a:lnTo>
                  <a:pt x="3791110" y="2841345"/>
                </a:lnTo>
                <a:lnTo>
                  <a:pt x="3781612" y="2879469"/>
                </a:lnTo>
                <a:lnTo>
                  <a:pt x="3778261" y="2892078"/>
                </a:lnTo>
                <a:close/>
              </a:path>
              <a:path w="3840479" h="4062095">
                <a:moveTo>
                  <a:pt x="79905" y="1462742"/>
                </a:moveTo>
                <a:lnTo>
                  <a:pt x="117190" y="863471"/>
                </a:lnTo>
                <a:lnTo>
                  <a:pt x="2316900" y="2039075"/>
                </a:lnTo>
                <a:lnTo>
                  <a:pt x="2315735" y="2052853"/>
                </a:lnTo>
                <a:lnTo>
                  <a:pt x="2321269" y="2099010"/>
                </a:lnTo>
                <a:lnTo>
                  <a:pt x="2406631" y="2418229"/>
                </a:lnTo>
                <a:lnTo>
                  <a:pt x="2412730" y="2479088"/>
                </a:lnTo>
                <a:lnTo>
                  <a:pt x="2418555" y="2525401"/>
                </a:lnTo>
                <a:lnTo>
                  <a:pt x="2418212" y="2554017"/>
                </a:lnTo>
                <a:lnTo>
                  <a:pt x="582482" y="1572938"/>
                </a:lnTo>
                <a:lnTo>
                  <a:pt x="79905" y="1462742"/>
                </a:lnTo>
                <a:close/>
              </a:path>
              <a:path w="3840479" h="4062095">
                <a:moveTo>
                  <a:pt x="3592716" y="3383314"/>
                </a:moveTo>
                <a:lnTo>
                  <a:pt x="3547029" y="3358897"/>
                </a:lnTo>
                <a:lnTo>
                  <a:pt x="3554192" y="3319525"/>
                </a:lnTo>
                <a:lnTo>
                  <a:pt x="3558209" y="3278472"/>
                </a:lnTo>
                <a:lnTo>
                  <a:pt x="3557472" y="3234878"/>
                </a:lnTo>
                <a:lnTo>
                  <a:pt x="3550371" y="3187884"/>
                </a:lnTo>
                <a:lnTo>
                  <a:pt x="3535300" y="3136629"/>
                </a:lnTo>
                <a:lnTo>
                  <a:pt x="3510648" y="3080255"/>
                </a:lnTo>
                <a:lnTo>
                  <a:pt x="3474807" y="3017900"/>
                </a:lnTo>
                <a:lnTo>
                  <a:pt x="3702554" y="3139616"/>
                </a:lnTo>
                <a:lnTo>
                  <a:pt x="3697944" y="3151553"/>
                </a:lnTo>
                <a:lnTo>
                  <a:pt x="3683592" y="3187082"/>
                </a:lnTo>
                <a:lnTo>
                  <a:pt x="3674706" y="3211133"/>
                </a:lnTo>
                <a:lnTo>
                  <a:pt x="3659319" y="3246110"/>
                </a:lnTo>
                <a:lnTo>
                  <a:pt x="3643421" y="3280813"/>
                </a:lnTo>
                <a:lnTo>
                  <a:pt x="3616093" y="3338207"/>
                </a:lnTo>
                <a:lnTo>
                  <a:pt x="3598684" y="3372103"/>
                </a:lnTo>
                <a:lnTo>
                  <a:pt x="3592716" y="3383314"/>
                </a:lnTo>
                <a:close/>
              </a:path>
              <a:path w="3840479" h="4062095">
                <a:moveTo>
                  <a:pt x="3529189" y="3306163"/>
                </a:moveTo>
                <a:lnTo>
                  <a:pt x="3199489" y="3129959"/>
                </a:lnTo>
                <a:lnTo>
                  <a:pt x="3451883" y="3077648"/>
                </a:lnTo>
                <a:lnTo>
                  <a:pt x="3529189" y="3306163"/>
                </a:lnTo>
                <a:close/>
              </a:path>
              <a:path w="3840479" h="4062095">
                <a:moveTo>
                  <a:pt x="1487325" y="2358917"/>
                </a:moveTo>
                <a:lnTo>
                  <a:pt x="29358" y="1579727"/>
                </a:lnTo>
                <a:lnTo>
                  <a:pt x="79694" y="1592229"/>
                </a:lnTo>
                <a:lnTo>
                  <a:pt x="134650" y="1592799"/>
                </a:lnTo>
                <a:lnTo>
                  <a:pt x="182342" y="1603888"/>
                </a:lnTo>
                <a:lnTo>
                  <a:pt x="234833" y="1603141"/>
                </a:lnTo>
                <a:lnTo>
                  <a:pt x="286225" y="1601807"/>
                </a:lnTo>
                <a:lnTo>
                  <a:pt x="336607" y="1599933"/>
                </a:lnTo>
                <a:lnTo>
                  <a:pt x="386069" y="1597567"/>
                </a:lnTo>
                <a:lnTo>
                  <a:pt x="434699" y="1594757"/>
                </a:lnTo>
                <a:lnTo>
                  <a:pt x="482588" y="1591551"/>
                </a:lnTo>
                <a:lnTo>
                  <a:pt x="535810" y="1576794"/>
                </a:lnTo>
                <a:lnTo>
                  <a:pt x="582482" y="1572938"/>
                </a:lnTo>
                <a:lnTo>
                  <a:pt x="2418212" y="2554017"/>
                </a:lnTo>
                <a:lnTo>
                  <a:pt x="2418040" y="2568325"/>
                </a:lnTo>
                <a:lnTo>
                  <a:pt x="2411100" y="2607817"/>
                </a:lnTo>
                <a:lnTo>
                  <a:pt x="2397655" y="2643831"/>
                </a:lnTo>
                <a:lnTo>
                  <a:pt x="2383608" y="2665124"/>
                </a:lnTo>
                <a:lnTo>
                  <a:pt x="2365807" y="2684409"/>
                </a:lnTo>
                <a:lnTo>
                  <a:pt x="1668163" y="2311564"/>
                </a:lnTo>
                <a:lnTo>
                  <a:pt x="1630532" y="2305853"/>
                </a:lnTo>
                <a:lnTo>
                  <a:pt x="1596696" y="2302169"/>
                </a:lnTo>
                <a:lnTo>
                  <a:pt x="1560932" y="2311855"/>
                </a:lnTo>
                <a:lnTo>
                  <a:pt x="1529491" y="2323852"/>
                </a:lnTo>
                <a:lnTo>
                  <a:pt x="1496653" y="2349502"/>
                </a:lnTo>
                <a:lnTo>
                  <a:pt x="1487325" y="2358917"/>
                </a:lnTo>
                <a:close/>
              </a:path>
              <a:path w="3840479" h="4062095">
                <a:moveTo>
                  <a:pt x="2217670" y="2706039"/>
                </a:moveTo>
                <a:lnTo>
                  <a:pt x="1991945" y="2585404"/>
                </a:lnTo>
                <a:lnTo>
                  <a:pt x="1959091" y="2553445"/>
                </a:lnTo>
                <a:lnTo>
                  <a:pt x="1921328" y="2533264"/>
                </a:lnTo>
                <a:lnTo>
                  <a:pt x="1857440" y="2470320"/>
                </a:lnTo>
                <a:lnTo>
                  <a:pt x="1823543" y="2437804"/>
                </a:lnTo>
                <a:lnTo>
                  <a:pt x="1787155" y="2403957"/>
                </a:lnTo>
                <a:lnTo>
                  <a:pt x="1703337" y="2330362"/>
                </a:lnTo>
                <a:lnTo>
                  <a:pt x="2365807" y="2684409"/>
                </a:lnTo>
                <a:lnTo>
                  <a:pt x="2356906" y="2694052"/>
                </a:lnTo>
                <a:lnTo>
                  <a:pt x="2329437" y="2708172"/>
                </a:lnTo>
                <a:lnTo>
                  <a:pt x="2301120" y="2707438"/>
                </a:lnTo>
                <a:lnTo>
                  <a:pt x="2259901" y="2714209"/>
                </a:lnTo>
                <a:lnTo>
                  <a:pt x="2217670" y="2706039"/>
                </a:lnTo>
                <a:close/>
              </a:path>
              <a:path w="3840479" h="4062095">
                <a:moveTo>
                  <a:pt x="28527" y="2832077"/>
                </a:moveTo>
                <a:lnTo>
                  <a:pt x="3816" y="2818870"/>
                </a:lnTo>
                <a:lnTo>
                  <a:pt x="2967" y="2183728"/>
                </a:lnTo>
                <a:lnTo>
                  <a:pt x="35159" y="2173225"/>
                </a:lnTo>
                <a:lnTo>
                  <a:pt x="86598" y="2143116"/>
                </a:lnTo>
                <a:lnTo>
                  <a:pt x="130142" y="2123187"/>
                </a:lnTo>
                <a:lnTo>
                  <a:pt x="171912" y="2102311"/>
                </a:lnTo>
                <a:lnTo>
                  <a:pt x="218033" y="2069360"/>
                </a:lnTo>
                <a:lnTo>
                  <a:pt x="256668" y="2046808"/>
                </a:lnTo>
                <a:lnTo>
                  <a:pt x="299927" y="2012327"/>
                </a:lnTo>
                <a:lnTo>
                  <a:pt x="335974" y="1988393"/>
                </a:lnTo>
                <a:lnTo>
                  <a:pt x="376919" y="1952675"/>
                </a:lnTo>
                <a:lnTo>
                  <a:pt x="416912" y="1916449"/>
                </a:lnTo>
                <a:lnTo>
                  <a:pt x="1424369" y="2454870"/>
                </a:lnTo>
                <a:lnTo>
                  <a:pt x="1416477" y="2479452"/>
                </a:lnTo>
                <a:lnTo>
                  <a:pt x="1410551" y="2519485"/>
                </a:lnTo>
                <a:lnTo>
                  <a:pt x="1416787" y="2551618"/>
                </a:lnTo>
                <a:lnTo>
                  <a:pt x="1637889" y="2842581"/>
                </a:lnTo>
                <a:lnTo>
                  <a:pt x="1663508" y="2885073"/>
                </a:lnTo>
                <a:lnTo>
                  <a:pt x="1673182" y="2933443"/>
                </a:lnTo>
                <a:lnTo>
                  <a:pt x="1673446" y="2976784"/>
                </a:lnTo>
                <a:lnTo>
                  <a:pt x="1670838" y="3004190"/>
                </a:lnTo>
                <a:lnTo>
                  <a:pt x="1653934" y="3038356"/>
                </a:lnTo>
                <a:lnTo>
                  <a:pt x="1629271" y="3068375"/>
                </a:lnTo>
                <a:lnTo>
                  <a:pt x="1603385" y="3083340"/>
                </a:lnTo>
                <a:lnTo>
                  <a:pt x="1587112" y="3089043"/>
                </a:lnTo>
                <a:lnTo>
                  <a:pt x="770136" y="2652422"/>
                </a:lnTo>
                <a:lnTo>
                  <a:pt x="736622" y="2648911"/>
                </a:lnTo>
                <a:lnTo>
                  <a:pt x="371167" y="2453599"/>
                </a:lnTo>
                <a:lnTo>
                  <a:pt x="28527" y="2832077"/>
                </a:lnTo>
                <a:close/>
              </a:path>
              <a:path w="3840479" h="4062095">
                <a:moveTo>
                  <a:pt x="3237706" y="3870380"/>
                </a:moveTo>
                <a:lnTo>
                  <a:pt x="3087897" y="3790316"/>
                </a:lnTo>
                <a:lnTo>
                  <a:pt x="3115700" y="3761976"/>
                </a:lnTo>
                <a:lnTo>
                  <a:pt x="3141123" y="3732363"/>
                </a:lnTo>
                <a:lnTo>
                  <a:pt x="3168953" y="3689636"/>
                </a:lnTo>
                <a:lnTo>
                  <a:pt x="3186016" y="3655556"/>
                </a:lnTo>
                <a:lnTo>
                  <a:pt x="3209072" y="3595878"/>
                </a:lnTo>
                <a:lnTo>
                  <a:pt x="3218962" y="3543564"/>
                </a:lnTo>
                <a:lnTo>
                  <a:pt x="3232444" y="3464370"/>
                </a:lnTo>
                <a:lnTo>
                  <a:pt x="3467517" y="3590001"/>
                </a:lnTo>
                <a:lnTo>
                  <a:pt x="3459880" y="3600320"/>
                </a:lnTo>
                <a:lnTo>
                  <a:pt x="3438158" y="3631911"/>
                </a:lnTo>
                <a:lnTo>
                  <a:pt x="3415977" y="3663256"/>
                </a:lnTo>
                <a:lnTo>
                  <a:pt x="3399326" y="3683157"/>
                </a:lnTo>
                <a:lnTo>
                  <a:pt x="3376238" y="3714018"/>
                </a:lnTo>
                <a:lnTo>
                  <a:pt x="3358689" y="3733439"/>
                </a:lnTo>
                <a:lnTo>
                  <a:pt x="3334711" y="3763824"/>
                </a:lnTo>
                <a:lnTo>
                  <a:pt x="3310293" y="3793974"/>
                </a:lnTo>
                <a:lnTo>
                  <a:pt x="3291426" y="3812691"/>
                </a:lnTo>
                <a:lnTo>
                  <a:pt x="3266142" y="3842378"/>
                </a:lnTo>
                <a:lnTo>
                  <a:pt x="3246417" y="3860636"/>
                </a:lnTo>
                <a:lnTo>
                  <a:pt x="3237706" y="3870380"/>
                </a:lnTo>
                <a:close/>
              </a:path>
              <a:path w="3840479" h="4062095">
                <a:moveTo>
                  <a:pt x="3167931" y="3516291"/>
                </a:moveTo>
                <a:lnTo>
                  <a:pt x="2941963" y="3395526"/>
                </a:lnTo>
                <a:lnTo>
                  <a:pt x="3171569" y="3503836"/>
                </a:lnTo>
                <a:lnTo>
                  <a:pt x="3167931" y="3516291"/>
                </a:lnTo>
                <a:close/>
              </a:path>
              <a:path w="3840479" h="4062095">
                <a:moveTo>
                  <a:pt x="1698" y="2184142"/>
                </a:moveTo>
                <a:lnTo>
                  <a:pt x="1770" y="2054581"/>
                </a:lnTo>
                <a:lnTo>
                  <a:pt x="2794" y="2054240"/>
                </a:lnTo>
                <a:lnTo>
                  <a:pt x="2967" y="2183728"/>
                </a:lnTo>
                <a:lnTo>
                  <a:pt x="1698" y="2184142"/>
                </a:lnTo>
                <a:close/>
              </a:path>
              <a:path w="3840479" h="4062095">
                <a:moveTo>
                  <a:pt x="2690273" y="4060554"/>
                </a:moveTo>
                <a:lnTo>
                  <a:pt x="2753296" y="4057892"/>
                </a:lnTo>
                <a:lnTo>
                  <a:pt x="2786912" y="3989458"/>
                </a:lnTo>
                <a:lnTo>
                  <a:pt x="2803693" y="3940826"/>
                </a:lnTo>
                <a:lnTo>
                  <a:pt x="2821524" y="3878356"/>
                </a:lnTo>
                <a:lnTo>
                  <a:pt x="2833834" y="3812935"/>
                </a:lnTo>
                <a:lnTo>
                  <a:pt x="2840038" y="3744251"/>
                </a:lnTo>
                <a:lnTo>
                  <a:pt x="3181735" y="3926867"/>
                </a:lnTo>
                <a:lnTo>
                  <a:pt x="3172746" y="3936462"/>
                </a:lnTo>
                <a:lnTo>
                  <a:pt x="3151352" y="3953829"/>
                </a:lnTo>
                <a:lnTo>
                  <a:pt x="3123564" y="3982178"/>
                </a:lnTo>
                <a:lnTo>
                  <a:pt x="3101360" y="3999111"/>
                </a:lnTo>
                <a:lnTo>
                  <a:pt x="3078756" y="4015830"/>
                </a:lnTo>
                <a:lnTo>
                  <a:pt x="3049771" y="4043540"/>
                </a:lnTo>
                <a:lnTo>
                  <a:pt x="3029473" y="4061492"/>
                </a:lnTo>
                <a:lnTo>
                  <a:pt x="2690273" y="4060554"/>
                </a:lnTo>
                <a:close/>
              </a:path>
              <a:path w="3840479" h="4062095">
                <a:moveTo>
                  <a:pt x="1335210" y="3040817"/>
                </a:moveTo>
                <a:lnTo>
                  <a:pt x="1063305" y="2895502"/>
                </a:lnTo>
                <a:lnTo>
                  <a:pt x="1031251" y="2863971"/>
                </a:lnTo>
                <a:lnTo>
                  <a:pt x="996395" y="2830942"/>
                </a:lnTo>
                <a:lnTo>
                  <a:pt x="957734" y="2795881"/>
                </a:lnTo>
                <a:lnTo>
                  <a:pt x="914269" y="2758252"/>
                </a:lnTo>
                <a:lnTo>
                  <a:pt x="864998" y="2717520"/>
                </a:lnTo>
                <a:lnTo>
                  <a:pt x="808920" y="2673150"/>
                </a:lnTo>
                <a:lnTo>
                  <a:pt x="1587112" y="3089043"/>
                </a:lnTo>
                <a:lnTo>
                  <a:pt x="1570840" y="3094747"/>
                </a:lnTo>
                <a:lnTo>
                  <a:pt x="1532186" y="3102889"/>
                </a:lnTo>
                <a:lnTo>
                  <a:pt x="1493960" y="3096859"/>
                </a:lnTo>
                <a:lnTo>
                  <a:pt x="1450725" y="3088153"/>
                </a:lnTo>
                <a:lnTo>
                  <a:pt x="1392857" y="3057226"/>
                </a:lnTo>
                <a:lnTo>
                  <a:pt x="1335210" y="3040817"/>
                </a:lnTo>
                <a:close/>
              </a:path>
              <a:path w="3840479" h="4062095">
                <a:moveTo>
                  <a:pt x="4565" y="3379892"/>
                </a:moveTo>
                <a:lnTo>
                  <a:pt x="3988" y="2947969"/>
                </a:lnTo>
                <a:lnTo>
                  <a:pt x="68802" y="2968801"/>
                </a:lnTo>
                <a:lnTo>
                  <a:pt x="105932" y="2931045"/>
                </a:lnTo>
                <a:lnTo>
                  <a:pt x="140487" y="2891912"/>
                </a:lnTo>
                <a:lnTo>
                  <a:pt x="172615" y="2851483"/>
                </a:lnTo>
                <a:lnTo>
                  <a:pt x="202466" y="2809836"/>
                </a:lnTo>
                <a:lnTo>
                  <a:pt x="230187" y="2767052"/>
                </a:lnTo>
                <a:lnTo>
                  <a:pt x="255929" y="2723210"/>
                </a:lnTo>
                <a:lnTo>
                  <a:pt x="279841" y="2678389"/>
                </a:lnTo>
                <a:lnTo>
                  <a:pt x="302071" y="2632670"/>
                </a:lnTo>
                <a:lnTo>
                  <a:pt x="322768" y="2586131"/>
                </a:lnTo>
                <a:lnTo>
                  <a:pt x="336095" y="2550054"/>
                </a:lnTo>
                <a:lnTo>
                  <a:pt x="354174" y="2502117"/>
                </a:lnTo>
                <a:lnTo>
                  <a:pt x="371167" y="2453599"/>
                </a:lnTo>
                <a:lnTo>
                  <a:pt x="736622" y="2648911"/>
                </a:lnTo>
                <a:lnTo>
                  <a:pt x="708929" y="2662911"/>
                </a:lnTo>
                <a:lnTo>
                  <a:pt x="687608" y="2694716"/>
                </a:lnTo>
                <a:lnTo>
                  <a:pt x="685183" y="2722220"/>
                </a:lnTo>
                <a:lnTo>
                  <a:pt x="690233" y="2768118"/>
                </a:lnTo>
                <a:lnTo>
                  <a:pt x="706316" y="2805513"/>
                </a:lnTo>
                <a:lnTo>
                  <a:pt x="728416" y="2831724"/>
                </a:lnTo>
                <a:lnTo>
                  <a:pt x="760716" y="2906586"/>
                </a:lnTo>
                <a:lnTo>
                  <a:pt x="782876" y="2932829"/>
                </a:lnTo>
                <a:lnTo>
                  <a:pt x="799058" y="2970277"/>
                </a:lnTo>
                <a:lnTo>
                  <a:pt x="843396" y="3022773"/>
                </a:lnTo>
                <a:lnTo>
                  <a:pt x="859567" y="3060215"/>
                </a:lnTo>
                <a:lnTo>
                  <a:pt x="1013915" y="3243504"/>
                </a:lnTo>
                <a:lnTo>
                  <a:pt x="641012" y="3044211"/>
                </a:lnTo>
                <a:lnTo>
                  <a:pt x="404341" y="3508123"/>
                </a:lnTo>
                <a:lnTo>
                  <a:pt x="4565" y="3379892"/>
                </a:lnTo>
                <a:close/>
              </a:path>
              <a:path w="3840479" h="4062095">
                <a:moveTo>
                  <a:pt x="2750728" y="3811721"/>
                </a:moveTo>
                <a:lnTo>
                  <a:pt x="2430153" y="3640394"/>
                </a:lnTo>
                <a:lnTo>
                  <a:pt x="2754345" y="3799254"/>
                </a:lnTo>
                <a:lnTo>
                  <a:pt x="2750728" y="3811721"/>
                </a:lnTo>
                <a:close/>
              </a:path>
              <a:path w="3840479" h="4062095">
                <a:moveTo>
                  <a:pt x="2678384" y="4061056"/>
                </a:moveTo>
                <a:lnTo>
                  <a:pt x="2678539" y="4060521"/>
                </a:lnTo>
                <a:lnTo>
                  <a:pt x="2690273" y="4060554"/>
                </a:lnTo>
                <a:lnTo>
                  <a:pt x="2678384" y="4061056"/>
                </a:lnTo>
                <a:close/>
              </a:path>
              <a:path w="3840479" h="4062095">
                <a:moveTo>
                  <a:pt x="833884" y="3924885"/>
                </a:moveTo>
                <a:lnTo>
                  <a:pt x="120703" y="3543735"/>
                </a:lnTo>
                <a:lnTo>
                  <a:pt x="171340" y="3556398"/>
                </a:lnTo>
                <a:lnTo>
                  <a:pt x="218812" y="3581768"/>
                </a:lnTo>
                <a:lnTo>
                  <a:pt x="275329" y="3597574"/>
                </a:lnTo>
                <a:lnTo>
                  <a:pt x="341132" y="3603941"/>
                </a:lnTo>
                <a:lnTo>
                  <a:pt x="404488" y="3623401"/>
                </a:lnTo>
                <a:lnTo>
                  <a:pt x="477607" y="3633678"/>
                </a:lnTo>
                <a:lnTo>
                  <a:pt x="502548" y="3589408"/>
                </a:lnTo>
                <a:lnTo>
                  <a:pt x="525051" y="3543835"/>
                </a:lnTo>
                <a:lnTo>
                  <a:pt x="545257" y="3497034"/>
                </a:lnTo>
                <a:lnTo>
                  <a:pt x="563307" y="3449081"/>
                </a:lnTo>
                <a:lnTo>
                  <a:pt x="579342" y="3400051"/>
                </a:lnTo>
                <a:lnTo>
                  <a:pt x="593503" y="3350019"/>
                </a:lnTo>
                <a:lnTo>
                  <a:pt x="605930" y="3299061"/>
                </a:lnTo>
                <a:lnTo>
                  <a:pt x="616765" y="3247252"/>
                </a:lnTo>
                <a:lnTo>
                  <a:pt x="626149" y="3194667"/>
                </a:lnTo>
                <a:lnTo>
                  <a:pt x="628235" y="3152582"/>
                </a:lnTo>
                <a:lnTo>
                  <a:pt x="635138" y="3098672"/>
                </a:lnTo>
                <a:lnTo>
                  <a:pt x="641012" y="3044211"/>
                </a:lnTo>
                <a:lnTo>
                  <a:pt x="1041773" y="3258392"/>
                </a:lnTo>
                <a:lnTo>
                  <a:pt x="1085323" y="3310467"/>
                </a:lnTo>
                <a:lnTo>
                  <a:pt x="1112977" y="3325246"/>
                </a:lnTo>
                <a:lnTo>
                  <a:pt x="1134564" y="3351183"/>
                </a:lnTo>
                <a:lnTo>
                  <a:pt x="1189449" y="3380515"/>
                </a:lnTo>
                <a:lnTo>
                  <a:pt x="1210762" y="3406306"/>
                </a:lnTo>
                <a:lnTo>
                  <a:pt x="2104342" y="3883867"/>
                </a:lnTo>
                <a:lnTo>
                  <a:pt x="1964767" y="3852473"/>
                </a:lnTo>
                <a:lnTo>
                  <a:pt x="2035879" y="3904877"/>
                </a:lnTo>
                <a:lnTo>
                  <a:pt x="904031" y="3299977"/>
                </a:lnTo>
                <a:lnTo>
                  <a:pt x="1084843" y="3785408"/>
                </a:lnTo>
                <a:lnTo>
                  <a:pt x="833884" y="3924885"/>
                </a:lnTo>
                <a:close/>
              </a:path>
              <a:path w="3840479" h="4062095">
                <a:moveTo>
                  <a:pt x="2145449" y="3905836"/>
                </a:moveTo>
                <a:lnTo>
                  <a:pt x="1451105" y="3534753"/>
                </a:lnTo>
                <a:lnTo>
                  <a:pt x="1483094" y="3537449"/>
                </a:lnTo>
                <a:lnTo>
                  <a:pt x="2192891" y="3916791"/>
                </a:lnTo>
                <a:lnTo>
                  <a:pt x="2145449" y="3905836"/>
                </a:lnTo>
                <a:close/>
              </a:path>
              <a:path w="3840479" h="4062095">
                <a:moveTo>
                  <a:pt x="1206" y="2947075"/>
                </a:moveTo>
                <a:lnTo>
                  <a:pt x="1472" y="2817618"/>
                </a:lnTo>
                <a:lnTo>
                  <a:pt x="3816" y="2818870"/>
                </a:lnTo>
                <a:lnTo>
                  <a:pt x="3988" y="2947969"/>
                </a:lnTo>
                <a:lnTo>
                  <a:pt x="1206" y="2947075"/>
                </a:lnTo>
                <a:close/>
              </a:path>
              <a:path w="3840479" h="4062095">
                <a:moveTo>
                  <a:pt x="694472" y="4055035"/>
                </a:moveTo>
                <a:lnTo>
                  <a:pt x="777875" y="4053351"/>
                </a:lnTo>
                <a:lnTo>
                  <a:pt x="795749" y="4048503"/>
                </a:lnTo>
                <a:lnTo>
                  <a:pt x="874428" y="4032952"/>
                </a:lnTo>
                <a:lnTo>
                  <a:pt x="919434" y="4013806"/>
                </a:lnTo>
                <a:lnTo>
                  <a:pt x="964209" y="3994535"/>
                </a:lnTo>
                <a:lnTo>
                  <a:pt x="1014723" y="3963932"/>
                </a:lnTo>
                <a:lnTo>
                  <a:pt x="1064976" y="3933189"/>
                </a:lnTo>
                <a:lnTo>
                  <a:pt x="1114954" y="3902300"/>
                </a:lnTo>
                <a:lnTo>
                  <a:pt x="1170627" y="3860054"/>
                </a:lnTo>
                <a:lnTo>
                  <a:pt x="1231982" y="3806445"/>
                </a:lnTo>
                <a:lnTo>
                  <a:pt x="1209705" y="3765739"/>
                </a:lnTo>
                <a:lnTo>
                  <a:pt x="1192390" y="3713285"/>
                </a:lnTo>
                <a:lnTo>
                  <a:pt x="1174110" y="3660316"/>
                </a:lnTo>
                <a:lnTo>
                  <a:pt x="1148937" y="3618063"/>
                </a:lnTo>
                <a:lnTo>
                  <a:pt x="1122917" y="3575357"/>
                </a:lnTo>
                <a:lnTo>
                  <a:pt x="1096109" y="3532230"/>
                </a:lnTo>
                <a:lnTo>
                  <a:pt x="1040361" y="3444837"/>
                </a:lnTo>
                <a:lnTo>
                  <a:pt x="970192" y="3378536"/>
                </a:lnTo>
                <a:lnTo>
                  <a:pt x="940323" y="3333773"/>
                </a:lnTo>
                <a:lnTo>
                  <a:pt x="904031" y="3299977"/>
                </a:lnTo>
                <a:lnTo>
                  <a:pt x="2035879" y="3904877"/>
                </a:lnTo>
                <a:lnTo>
                  <a:pt x="2245459" y="4059324"/>
                </a:lnTo>
                <a:lnTo>
                  <a:pt x="2054439" y="4058796"/>
                </a:lnTo>
                <a:lnTo>
                  <a:pt x="1418692" y="3719030"/>
                </a:lnTo>
                <a:lnTo>
                  <a:pt x="1640543" y="4010394"/>
                </a:lnTo>
                <a:lnTo>
                  <a:pt x="1595797" y="4057527"/>
                </a:lnTo>
                <a:lnTo>
                  <a:pt x="694472" y="4055035"/>
                </a:lnTo>
                <a:close/>
              </a:path>
              <a:path w="3840479" h="4062095">
                <a:moveTo>
                  <a:pt x="2249214" y="4062091"/>
                </a:moveTo>
                <a:lnTo>
                  <a:pt x="2245459" y="4059324"/>
                </a:lnTo>
                <a:lnTo>
                  <a:pt x="2285182" y="4059434"/>
                </a:lnTo>
                <a:lnTo>
                  <a:pt x="2249214" y="4062091"/>
                </a:lnTo>
                <a:close/>
              </a:path>
              <a:path w="3840479" h="4062095">
                <a:moveTo>
                  <a:pt x="1693615" y="4057798"/>
                </a:moveTo>
                <a:lnTo>
                  <a:pt x="1702238" y="4057766"/>
                </a:lnTo>
                <a:lnTo>
                  <a:pt x="1744624" y="3994019"/>
                </a:lnTo>
                <a:lnTo>
                  <a:pt x="1716735" y="3950314"/>
                </a:lnTo>
                <a:lnTo>
                  <a:pt x="1578422" y="3818795"/>
                </a:lnTo>
                <a:lnTo>
                  <a:pt x="1454384" y="3752505"/>
                </a:lnTo>
                <a:lnTo>
                  <a:pt x="1418692" y="3719030"/>
                </a:lnTo>
                <a:lnTo>
                  <a:pt x="2054439" y="4058796"/>
                </a:lnTo>
                <a:lnTo>
                  <a:pt x="1693615" y="4057798"/>
                </a:lnTo>
                <a:close/>
              </a:path>
              <a:path w="3840479" h="4062095">
                <a:moveTo>
                  <a:pt x="1595197" y="4058159"/>
                </a:moveTo>
                <a:lnTo>
                  <a:pt x="1595797" y="4057527"/>
                </a:lnTo>
                <a:lnTo>
                  <a:pt x="1693615" y="4057798"/>
                </a:lnTo>
                <a:lnTo>
                  <a:pt x="1595197" y="4058159"/>
                </a:lnTo>
                <a:close/>
              </a:path>
              <a:path w="3840479" h="4062095">
                <a:moveTo>
                  <a:pt x="4681" y="3466050"/>
                </a:moveTo>
                <a:lnTo>
                  <a:pt x="0" y="3378428"/>
                </a:lnTo>
                <a:lnTo>
                  <a:pt x="4565" y="3379892"/>
                </a:lnTo>
                <a:lnTo>
                  <a:pt x="4681" y="3466050"/>
                </a:lnTo>
                <a:close/>
              </a:path>
              <a:path w="3840479" h="4062095">
                <a:moveTo>
                  <a:pt x="266875" y="4053853"/>
                </a:moveTo>
                <a:lnTo>
                  <a:pt x="259238" y="4049772"/>
                </a:lnTo>
                <a:lnTo>
                  <a:pt x="234958" y="4022395"/>
                </a:lnTo>
                <a:lnTo>
                  <a:pt x="111815" y="3913383"/>
                </a:lnTo>
                <a:lnTo>
                  <a:pt x="78327" y="3866687"/>
                </a:lnTo>
                <a:lnTo>
                  <a:pt x="1719" y="3796945"/>
                </a:lnTo>
                <a:lnTo>
                  <a:pt x="5106" y="3784355"/>
                </a:lnTo>
                <a:lnTo>
                  <a:pt x="4681" y="3466050"/>
                </a:lnTo>
                <a:lnTo>
                  <a:pt x="4751" y="3467367"/>
                </a:lnTo>
                <a:lnTo>
                  <a:pt x="7268" y="3468712"/>
                </a:lnTo>
                <a:lnTo>
                  <a:pt x="38906" y="3500020"/>
                </a:lnTo>
                <a:lnTo>
                  <a:pt x="833884" y="3924885"/>
                </a:lnTo>
                <a:lnTo>
                  <a:pt x="600175" y="4054774"/>
                </a:lnTo>
                <a:lnTo>
                  <a:pt x="266875" y="4053853"/>
                </a:lnTo>
                <a:close/>
              </a:path>
              <a:path w="3840479" h="4062095">
                <a:moveTo>
                  <a:pt x="596133" y="4057021"/>
                </a:moveTo>
                <a:lnTo>
                  <a:pt x="600175" y="4054774"/>
                </a:lnTo>
                <a:lnTo>
                  <a:pt x="694472" y="4055035"/>
                </a:lnTo>
                <a:lnTo>
                  <a:pt x="596133" y="4057021"/>
                </a:lnTo>
                <a:close/>
              </a:path>
            </a:pathLst>
          </a:custGeom>
          <a:solidFill>
            <a:srgbClr val="CDAC9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82780" y="3739546"/>
            <a:ext cx="4112303" cy="654602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949"/>
            <a:ext cx="1212825" cy="40766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46736" y="398494"/>
            <a:ext cx="16441263" cy="118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600" spc="1090">
                <a:latin typeface="Algerian" pitchFamily="82" charset="77"/>
                <a:cs typeface="Verdana"/>
              </a:rPr>
              <a:t>Benefits</a:t>
            </a:r>
            <a:r>
              <a:rPr sz="7600" spc="420">
                <a:latin typeface="Algerian" pitchFamily="82" charset="77"/>
                <a:cs typeface="Verdana"/>
              </a:rPr>
              <a:t> </a:t>
            </a:r>
            <a:r>
              <a:rPr sz="7600" spc="1550">
                <a:latin typeface="Algerian" pitchFamily="82" charset="77"/>
                <a:cs typeface="Verdana"/>
              </a:rPr>
              <a:t>of</a:t>
            </a:r>
            <a:r>
              <a:rPr sz="7600" spc="420">
                <a:latin typeface="Algerian" pitchFamily="82" charset="77"/>
                <a:cs typeface="Verdana"/>
              </a:rPr>
              <a:t> </a:t>
            </a:r>
            <a:r>
              <a:rPr sz="7600" spc="835">
                <a:latin typeface="Algerian" pitchFamily="82" charset="77"/>
                <a:cs typeface="Verdana"/>
              </a:rPr>
              <a:t>the</a:t>
            </a:r>
            <a:r>
              <a:rPr sz="7600" spc="425">
                <a:latin typeface="Algerian" pitchFamily="82" charset="77"/>
                <a:cs typeface="Verdana"/>
              </a:rPr>
              <a:t> </a:t>
            </a:r>
            <a:r>
              <a:rPr sz="7600" spc="1105">
                <a:latin typeface="Algerian" pitchFamily="82" charset="77"/>
                <a:cs typeface="Verdana"/>
              </a:rPr>
              <a:t>Solution</a:t>
            </a:r>
            <a:endParaRPr sz="7600">
              <a:latin typeface="Algerian" pitchFamily="82" charset="77"/>
              <a:cs typeface="Verdana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15468600" cy="2069442"/>
          </a:xfrm>
          <a:prstGeom prst="rect">
            <a:avLst/>
          </a:prstGeom>
        </p:spPr>
        <p:txBody>
          <a:bodyPr vert="horz" wrap="square" lIns="0" tIns="708308" rIns="0" bIns="0" rtlCol="0">
            <a:spAutoFit/>
          </a:bodyPr>
          <a:lstStyle/>
          <a:p>
            <a:pPr marL="1038225">
              <a:lnSpc>
                <a:spcPct val="100000"/>
              </a:lnSpc>
              <a:spcBef>
                <a:spcPts val="100"/>
              </a:spcBef>
            </a:pPr>
            <a:r>
              <a:rPr sz="8800" b="1">
                <a:ln w="22225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lgerian" pitchFamily="82" charset="77"/>
                <a:cs typeface="Verdana"/>
              </a:rPr>
              <a:t>Possible Roadmap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273754" y="4762500"/>
            <a:ext cx="4020678" cy="3073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 marR="224154" indent="-457200">
              <a:lnSpc>
                <a:spcPct val="115700"/>
              </a:lnSpc>
              <a:spcBef>
                <a:spcPts val="1710"/>
              </a:spcBef>
              <a:buFont typeface="Arial" panose="020B0604020202020204" pitchFamily="34" charset="0"/>
              <a:buChar char="•"/>
            </a:pPr>
            <a:r>
              <a:rPr sz="2700" spc="145">
                <a:solidFill>
                  <a:srgbClr val="384D38"/>
                </a:solidFill>
                <a:latin typeface="Tahoma"/>
                <a:cs typeface="Tahoma"/>
              </a:rPr>
              <a:t>Collaboration </a:t>
            </a:r>
            <a:r>
              <a:rPr sz="2700" spc="50">
                <a:solidFill>
                  <a:srgbClr val="384D38"/>
                </a:solidFill>
                <a:latin typeface="Tahoma"/>
                <a:cs typeface="Tahoma"/>
              </a:rPr>
              <a:t>with</a:t>
            </a:r>
            <a:r>
              <a:rPr sz="2700" spc="-25">
                <a:solidFill>
                  <a:srgbClr val="384D38"/>
                </a:solidFill>
                <a:latin typeface="Tahoma"/>
                <a:cs typeface="Tahoma"/>
              </a:rPr>
              <a:t> </a:t>
            </a:r>
            <a:r>
              <a:rPr sz="2700" spc="-10">
                <a:solidFill>
                  <a:srgbClr val="384D38"/>
                </a:solidFill>
                <a:latin typeface="Tahoma"/>
                <a:cs typeface="Tahoma"/>
              </a:rPr>
              <a:t>Chinese </a:t>
            </a:r>
            <a:r>
              <a:rPr sz="2700" spc="65">
                <a:solidFill>
                  <a:srgbClr val="384D38"/>
                </a:solidFill>
                <a:latin typeface="Tahoma"/>
                <a:cs typeface="Tahoma"/>
              </a:rPr>
              <a:t>Conservation </a:t>
            </a:r>
            <a:r>
              <a:rPr sz="2700" spc="55">
                <a:solidFill>
                  <a:srgbClr val="384D38"/>
                </a:solidFill>
                <a:latin typeface="Tahoma"/>
                <a:cs typeface="Tahoma"/>
              </a:rPr>
              <a:t>Industry</a:t>
            </a:r>
            <a:endParaRPr lang="en-AU" sz="2700" spc="55">
              <a:solidFill>
                <a:srgbClr val="384D38"/>
              </a:solidFill>
              <a:latin typeface="Tahoma"/>
              <a:cs typeface="Tahoma"/>
            </a:endParaRPr>
          </a:p>
          <a:p>
            <a:pPr marL="748030" marR="224154" indent="-457200">
              <a:lnSpc>
                <a:spcPct val="115700"/>
              </a:lnSpc>
              <a:spcBef>
                <a:spcPts val="1710"/>
              </a:spcBef>
              <a:buFont typeface="Arial" panose="020B0604020202020204" pitchFamily="34" charset="0"/>
              <a:buChar char="•"/>
            </a:pPr>
            <a:r>
              <a:rPr sz="2700" spc="55">
                <a:solidFill>
                  <a:srgbClr val="384D38"/>
                </a:solidFill>
                <a:latin typeface="Tahoma"/>
                <a:cs typeface="Tahoma"/>
              </a:rPr>
              <a:t> </a:t>
            </a:r>
            <a:r>
              <a:rPr sz="2700" spc="60">
                <a:solidFill>
                  <a:srgbClr val="384D38"/>
                </a:solidFill>
                <a:latin typeface="Tahoma"/>
                <a:cs typeface="Tahoma"/>
              </a:rPr>
              <a:t>Targeting </a:t>
            </a:r>
            <a:r>
              <a:rPr sz="2700" spc="-10">
                <a:solidFill>
                  <a:srgbClr val="384D38"/>
                </a:solidFill>
                <a:latin typeface="Tahoma"/>
                <a:cs typeface="Tahoma"/>
              </a:rPr>
              <a:t>Chinese </a:t>
            </a:r>
            <a:r>
              <a:rPr sz="2700" spc="-30">
                <a:solidFill>
                  <a:srgbClr val="384D38"/>
                </a:solidFill>
                <a:latin typeface="Tahoma"/>
                <a:cs typeface="Tahoma"/>
              </a:rPr>
              <a:t>Consumers</a:t>
            </a:r>
            <a:r>
              <a:rPr sz="2700" spc="-135">
                <a:solidFill>
                  <a:srgbClr val="384D38"/>
                </a:solidFill>
                <a:latin typeface="Tahoma"/>
                <a:cs typeface="Tahoma"/>
              </a:rPr>
              <a:t> </a:t>
            </a:r>
            <a:r>
              <a:rPr sz="2700" spc="-25">
                <a:solidFill>
                  <a:srgbClr val="384D38"/>
                </a:solidFill>
                <a:latin typeface="Tahoma"/>
                <a:cs typeface="Tahoma"/>
              </a:rPr>
              <a:t>in </a:t>
            </a:r>
            <a:r>
              <a:rPr sz="2700" spc="45">
                <a:solidFill>
                  <a:srgbClr val="384D38"/>
                </a:solidFill>
                <a:latin typeface="Tahoma"/>
                <a:cs typeface="Tahoma"/>
              </a:rPr>
              <a:t>Cities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40819C3-F5D2-6DED-10C3-4E5FE2DC0FAD}"/>
              </a:ext>
            </a:extLst>
          </p:cNvPr>
          <p:cNvSpPr/>
          <p:nvPr/>
        </p:nvSpPr>
        <p:spPr>
          <a:xfrm>
            <a:off x="10439400" y="5552956"/>
            <a:ext cx="2895600" cy="2853054"/>
          </a:xfrm>
          <a:prstGeom prst="ellipse">
            <a:avLst/>
          </a:prstGeom>
          <a:solidFill>
            <a:srgbClr val="F5F2D9"/>
          </a:solidFill>
          <a:ln>
            <a:solidFill>
              <a:srgbClr val="F5F2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23596" y="4762500"/>
            <a:ext cx="4449445" cy="3073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710"/>
              </a:spcBef>
              <a:buFont typeface="Arial" panose="020B0604020202020204" pitchFamily="34" charset="0"/>
              <a:buChar char="•"/>
            </a:pPr>
            <a:r>
              <a:rPr sz="2700" spc="85">
                <a:solidFill>
                  <a:srgbClr val="384D38"/>
                </a:solidFill>
                <a:latin typeface="Tahoma"/>
                <a:cs typeface="Tahoma"/>
              </a:rPr>
              <a:t>Strengthen </a:t>
            </a:r>
            <a:r>
              <a:rPr sz="2700" spc="80">
                <a:solidFill>
                  <a:srgbClr val="384D38"/>
                </a:solidFill>
                <a:latin typeface="Tahoma"/>
                <a:cs typeface="Tahoma"/>
              </a:rPr>
              <a:t>Legislation</a:t>
            </a:r>
            <a:r>
              <a:rPr sz="2700" spc="-15">
                <a:solidFill>
                  <a:srgbClr val="384D38"/>
                </a:solidFill>
                <a:latin typeface="Tahoma"/>
                <a:cs typeface="Tahoma"/>
              </a:rPr>
              <a:t> </a:t>
            </a:r>
            <a:r>
              <a:rPr sz="2700" spc="-25">
                <a:solidFill>
                  <a:srgbClr val="384D38"/>
                </a:solidFill>
                <a:latin typeface="Tahoma"/>
                <a:cs typeface="Tahoma"/>
              </a:rPr>
              <a:t>and </a:t>
            </a:r>
            <a:r>
              <a:rPr sz="2700" spc="55">
                <a:solidFill>
                  <a:srgbClr val="384D38"/>
                </a:solidFill>
                <a:latin typeface="Tahoma"/>
                <a:cs typeface="Tahoma"/>
              </a:rPr>
              <a:t>Enforcement </a:t>
            </a:r>
            <a:r>
              <a:rPr sz="2700">
                <a:solidFill>
                  <a:srgbClr val="384D38"/>
                </a:solidFill>
                <a:latin typeface="Tahoma"/>
                <a:cs typeface="Tahoma"/>
              </a:rPr>
              <a:t>Promote</a:t>
            </a:r>
            <a:endParaRPr lang="en-AU" sz="2700">
              <a:solidFill>
                <a:srgbClr val="384D38"/>
              </a:solidFill>
              <a:latin typeface="Tahoma"/>
              <a:cs typeface="Tahoma"/>
            </a:endParaRPr>
          </a:p>
          <a:p>
            <a:pPr marL="469900" marR="5080" indent="-457200">
              <a:lnSpc>
                <a:spcPct val="115700"/>
              </a:lnSpc>
              <a:spcBef>
                <a:spcPts val="1710"/>
              </a:spcBef>
              <a:buFont typeface="Arial" panose="020B0604020202020204" pitchFamily="34" charset="0"/>
              <a:buChar char="•"/>
            </a:pPr>
            <a:r>
              <a:rPr sz="2700" spc="175">
                <a:solidFill>
                  <a:srgbClr val="384D38"/>
                </a:solidFill>
                <a:latin typeface="Tahoma"/>
                <a:cs typeface="Tahoma"/>
              </a:rPr>
              <a:t> </a:t>
            </a:r>
            <a:r>
              <a:rPr sz="2700" spc="90">
                <a:solidFill>
                  <a:srgbClr val="384D38"/>
                </a:solidFill>
                <a:latin typeface="Tahoma"/>
                <a:cs typeface="Tahoma"/>
              </a:rPr>
              <a:t>Sustainable </a:t>
            </a:r>
            <a:r>
              <a:rPr sz="2700" spc="190">
                <a:solidFill>
                  <a:srgbClr val="384D38"/>
                </a:solidFill>
                <a:latin typeface="Tahoma"/>
                <a:cs typeface="Tahoma"/>
              </a:rPr>
              <a:t>Alternatives </a:t>
            </a:r>
            <a:r>
              <a:rPr sz="2700" spc="85">
                <a:solidFill>
                  <a:srgbClr val="384D38"/>
                </a:solidFill>
                <a:latin typeface="Tahoma"/>
                <a:cs typeface="Tahoma"/>
              </a:rPr>
              <a:t>Research</a:t>
            </a:r>
            <a:r>
              <a:rPr sz="2700" spc="-5">
                <a:solidFill>
                  <a:srgbClr val="384D38"/>
                </a:solidFill>
                <a:latin typeface="Tahoma"/>
                <a:cs typeface="Tahoma"/>
              </a:rPr>
              <a:t> </a:t>
            </a:r>
            <a:r>
              <a:rPr sz="2700" spc="-25">
                <a:solidFill>
                  <a:srgbClr val="384D38"/>
                </a:solidFill>
                <a:latin typeface="Tahoma"/>
                <a:cs typeface="Tahoma"/>
              </a:rPr>
              <a:t>and </a:t>
            </a:r>
            <a:r>
              <a:rPr sz="2700" spc="-10">
                <a:solidFill>
                  <a:srgbClr val="384D38"/>
                </a:solidFill>
                <a:latin typeface="Tahoma"/>
                <a:cs typeface="Tahoma"/>
              </a:rPr>
              <a:t>Monitoring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9AA6F4-296F-8A4A-91F0-8196EB84BDF0}"/>
              </a:ext>
            </a:extLst>
          </p:cNvPr>
          <p:cNvSpPr/>
          <p:nvPr/>
        </p:nvSpPr>
        <p:spPr>
          <a:xfrm>
            <a:off x="4750523" y="3839170"/>
            <a:ext cx="37064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oadway" pitchFamily="82" charset="77"/>
              </a:rPr>
              <a:t>CURRENT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46408A-6234-3FDB-7091-F3B2791522BA}"/>
              </a:ext>
            </a:extLst>
          </p:cNvPr>
          <p:cNvSpPr txBox="1"/>
          <p:nvPr/>
        </p:nvSpPr>
        <p:spPr>
          <a:xfrm>
            <a:off x="11226798" y="3839170"/>
            <a:ext cx="42164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oadway" pitchFamily="82" charset="77"/>
              </a:rPr>
              <a:t>FUTURE</a:t>
            </a:r>
            <a:endParaRPr lang="en-US" sz="540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QUIZ TIME!</vt:lpstr>
      <vt:lpstr>Pangolins PRESENTED BY: TEAM PANGOLIN</vt:lpstr>
      <vt:lpstr>Wicked Problem + Background</vt:lpstr>
      <vt:lpstr>PowerPoint Presentation</vt:lpstr>
      <vt:lpstr>What's being done?</vt:lpstr>
      <vt:lpstr>Our Solution:</vt:lpstr>
      <vt:lpstr>Constraints regarding the solutions</vt:lpstr>
      <vt:lpstr>PowerPoint Presentation</vt:lpstr>
      <vt:lpstr>Possible Roadmap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Neutral Illustrative Animals Wildlife Animated Presentation</dc:title>
  <dc:creator>Shaheer Yar Khan</dc:creator>
  <cp:keywords>DAFgmeuYz5I,BADD6S_H-wQ</cp:keywords>
  <cp:revision>2</cp:revision>
  <dcterms:created xsi:type="dcterms:W3CDTF">2023-05-22T02:03:27Z</dcterms:created>
  <dcterms:modified xsi:type="dcterms:W3CDTF">2023-05-25T22:05:07Z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2023-05-22T00:00:00Z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2023-05-22T00:00:00Z</vt:filetime>
  </property>
  <property fmtid="{D5CDD505-2E9C-101B-9397-08002B2CF9AE}" pid="5" name="Producer">
    <vt:lpwstr>Canva</vt:lpwstr>
  </property>
</Properties>
</file>